
<file path=[Content_Types].xml><?xml version="1.0" encoding="utf-8"?>
<Types xmlns="http://schemas.openxmlformats.org/package/2006/content-types">
  <Default Extension="jpeg" ContentType="image/jpeg"/>
  <Default Extension="wav" ContentType="audio/x-wav"/>
  <Default Extension="wmf" ContentType="image/x-wmf"/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comments/comment1.xml" ContentType="application/vnd.openxmlformats-officedocument.presentationml.comment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276" r:id="rId3"/>
    <p:sldId id="300" r:id="rId4"/>
    <p:sldId id="301" r:id="rId5"/>
    <p:sldId id="302" r:id="rId6"/>
    <p:sldId id="284" r:id="rId7"/>
    <p:sldId id="285" r:id="rId9"/>
    <p:sldId id="303" r:id="rId10"/>
    <p:sldId id="304" r:id="rId11"/>
    <p:sldId id="261" r:id="rId12"/>
    <p:sldId id="262" r:id="rId13"/>
    <p:sldId id="266" r:id="rId14"/>
    <p:sldId id="264" r:id="rId15"/>
    <p:sldId id="290" r:id="rId16"/>
    <p:sldId id="263" r:id="rId17"/>
    <p:sldId id="289" r:id="rId18"/>
    <p:sldId id="265" r:id="rId19"/>
    <p:sldId id="288" r:id="rId20"/>
    <p:sldId id="292" r:id="rId21"/>
    <p:sldId id="298" r:id="rId22"/>
    <p:sldId id="258" r:id="rId23"/>
    <p:sldId id="275" r:id="rId24"/>
    <p:sldId id="277" r:id="rId25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zl" initials="z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FFFF00"/>
    <a:srgbClr val="990033"/>
    <a:srgbClr val="FF9900"/>
    <a:srgbClr val="9900FF"/>
    <a:srgbClr val="339933"/>
    <a:srgbClr val="FF0000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40" autoAdjust="0"/>
    <p:restoredTop sz="94652" autoAdjust="0"/>
  </p:normalViewPr>
  <p:slideViewPr>
    <p:cSldViewPr>
      <p:cViewPr>
        <p:scale>
          <a:sx n="100" d="100"/>
          <a:sy n="100" d="100"/>
        </p:scale>
        <p:origin x="-300" y="-2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1" d="100"/>
        <a:sy n="81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9" Type="http://schemas.openxmlformats.org/officeDocument/2006/relationships/commentAuthors" Target="commentAuthors.xml"/><Relationship Id="rId28" Type="http://schemas.openxmlformats.org/officeDocument/2006/relationships/tableStyles" Target="tableStyles.xml"/><Relationship Id="rId27" Type="http://schemas.openxmlformats.org/officeDocument/2006/relationships/viewProps" Target="viewProps.xml"/><Relationship Id="rId26" Type="http://schemas.openxmlformats.org/officeDocument/2006/relationships/presProps" Target="presProps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07-04-05T11:53:01.125" idx="1">
    <p:pos x="10" y="10"/>
    <p:text>it's time for say goodbye.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95F9F4-92F4-4FE0-A3EC-19ACF26BB393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1C439C-2E52-4937-AB41-BA80E1B536F7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9" Type="http://schemas.openxmlformats.org/officeDocument/2006/relationships/hyperlink" Target="http://www.1ppt.com/ziliao/" TargetMode="External"/><Relationship Id="rId8" Type="http://schemas.openxmlformats.org/officeDocument/2006/relationships/hyperlink" Target="http://www.1ppt.com/powerpoint/" TargetMode="External"/><Relationship Id="rId7" Type="http://schemas.openxmlformats.org/officeDocument/2006/relationships/hyperlink" Target="http://www.1ppt.com/xiazai/" TargetMode="External"/><Relationship Id="rId6" Type="http://schemas.openxmlformats.org/officeDocument/2006/relationships/hyperlink" Target="http://www.1ppt.com/tubiao/" TargetMode="External"/><Relationship Id="rId5" Type="http://schemas.openxmlformats.org/officeDocument/2006/relationships/hyperlink" Target="http://www.1ppt.com/beijing/" TargetMode="External"/><Relationship Id="rId4" Type="http://schemas.openxmlformats.org/officeDocument/2006/relationships/hyperlink" Target="http://www.1ppt.com/sucai/" TargetMode="External"/><Relationship Id="rId3" Type="http://schemas.openxmlformats.org/officeDocument/2006/relationships/hyperlink" Target="http://www.1ppt.com/moban/" TargetMode="External"/><Relationship Id="rId24" Type="http://schemas.openxmlformats.org/officeDocument/2006/relationships/hyperlink" Target="http://www.1ppt.com/kejian/lishi/" TargetMode="External"/><Relationship Id="rId23" Type="http://schemas.openxmlformats.org/officeDocument/2006/relationships/hyperlink" Target="http://www.1ppt.com/kejian/dili/" TargetMode="External"/><Relationship Id="rId22" Type="http://schemas.openxmlformats.org/officeDocument/2006/relationships/hyperlink" Target="http://www.1ppt.com/kejian/shengwu/" TargetMode="External"/><Relationship Id="rId21" Type="http://schemas.openxmlformats.org/officeDocument/2006/relationships/hyperlink" Target="http://www.1ppt.com/kejian/huaxue/" TargetMode="External"/><Relationship Id="rId20" Type="http://schemas.openxmlformats.org/officeDocument/2006/relationships/hyperlink" Target="http://www.1ppt.com/kejian/wuli/" TargetMode="External"/><Relationship Id="rId2" Type="http://schemas.openxmlformats.org/officeDocument/2006/relationships/notesMaster" Target="../notesMasters/notesMaster1.xml"/><Relationship Id="rId19" Type="http://schemas.openxmlformats.org/officeDocument/2006/relationships/hyperlink" Target="http://www.1ppt.com/kejian/kexue/" TargetMode="External"/><Relationship Id="rId18" Type="http://schemas.openxmlformats.org/officeDocument/2006/relationships/hyperlink" Target="http://www.1ppt.com/kejian/meishu/" TargetMode="External"/><Relationship Id="rId17" Type="http://schemas.openxmlformats.org/officeDocument/2006/relationships/hyperlink" Target="http://www.1ppt.com/kejian/yingyu/" TargetMode="External"/><Relationship Id="rId16" Type="http://schemas.openxmlformats.org/officeDocument/2006/relationships/hyperlink" Target="http://www.1ppt.com/kejian/shuxue/" TargetMode="External"/><Relationship Id="rId15" Type="http://schemas.openxmlformats.org/officeDocument/2006/relationships/hyperlink" Target="http://www.1ppt.com/kejian/yuwen/" TargetMode="External"/><Relationship Id="rId14" Type="http://schemas.openxmlformats.org/officeDocument/2006/relationships/hyperlink" Target="http://www.1ppt.com/kejian/" TargetMode="External"/><Relationship Id="rId13" Type="http://schemas.openxmlformats.org/officeDocument/2006/relationships/hyperlink" Target="http://www.1ppt.cn/" TargetMode="External"/><Relationship Id="rId12" Type="http://schemas.openxmlformats.org/officeDocument/2006/relationships/hyperlink" Target="http://www.1ppt.com/jiaoan/" TargetMode="External"/><Relationship Id="rId11" Type="http://schemas.openxmlformats.org/officeDocument/2006/relationships/hyperlink" Target="http://www.1ppt.com/shiti/" TargetMode="External"/><Relationship Id="rId10" Type="http://schemas.openxmlformats.org/officeDocument/2006/relationships/hyperlink" Target="http://www.1ppt.com/fanwen/" TargetMode="External"/><Relationship Id="rId1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模板：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3"/>
              </a:rPr>
              <a:t>www.1ppt.com/moban/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素材：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4"/>
              </a:rPr>
              <a:t>www.1ppt.com/sucai/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背景：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5"/>
              </a:rPr>
              <a:t>www.1ppt.com/beijing/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 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图表：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6"/>
              </a:rPr>
              <a:t>www.1ppt.com/tubiao/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下载：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7"/>
              </a:rPr>
              <a:t>www.1ppt.com/xiazai/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   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教程： 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8"/>
              </a:rPr>
              <a:t>www.1ppt.com/powerpoint/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资料下载：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9"/>
              </a:rPr>
              <a:t>www.1ppt.com/ziliao/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范文下载：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0"/>
              </a:rPr>
              <a:t>www.1ppt.com/fanwen/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试卷下载：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1"/>
              </a:rPr>
              <a:t>www.1ppt.com/shiti/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教案下载：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2"/>
              </a:rPr>
              <a:t>www.1ppt.com/jiaoan/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论坛：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3"/>
              </a:rPr>
              <a:t>www.1ppt.cn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                    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4"/>
              </a:rPr>
              <a:t>www.1ppt.com/kejian/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语文课件：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5"/>
              </a:rPr>
              <a:t>www.1ppt.com/kejian/yuwen/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数学课件：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6"/>
              </a:rPr>
              <a:t>www.1ppt.com/kejian/shuxue/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英语课件：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7"/>
              </a:rPr>
              <a:t>www.1ppt.com/kejian/yingyu/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美术课件：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8"/>
              </a:rPr>
              <a:t>www.1ppt.com/kejian/meishu/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科学课件：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9"/>
              </a:rPr>
              <a:t>www.1ppt.com/kejian/kexue/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物理课件：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20"/>
              </a:rPr>
              <a:t>www.1ppt.com/kejian/wuli/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化学课件：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21"/>
              </a:rPr>
              <a:t>www.1ppt.com/kejian/huaxue/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生物课件：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22"/>
              </a:rPr>
              <a:t>www.1ppt.com/kejian/shengwu/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地理课件：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23"/>
              </a:rPr>
              <a:t>www.1ppt.com/kejian/dili/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历史课件：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24"/>
              </a:rPr>
              <a:t>www.1ppt.com/kejian/lishi/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</a:t>
            </a:r>
            <a:endParaRPr lang="zh-CN" altLang="en-US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1C439C-2E52-4937-AB41-BA80E1B536F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CDAEFB-70C3-4D2C-8344-37F20879CAF5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F13E30-FF90-429E-8A19-E971B1BA8F5A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787847-9384-4FE4-A7C3-8611CF656C0C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6C816B-45A8-424A-A59D-3655D461C4D1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标题和四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87F8121-C2E1-41A8-A6F7-E01FD517BEB2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2EE9BA-FCB3-46D0-9216-C578A8DC1490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D415D9-4FB2-4FD6-AB58-8369C7A14625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42EA7F-3D58-4A20-91DB-27CF39D47BDC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62BF32-83DC-44B7-B77E-975AE4FF18F9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ADBE6F-0F8E-4224-8DEF-4F3303645CC0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603FDE-92ED-4820-B43A-E744B13111D8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7A585F-3EB3-4599-BAEF-7A48AC4EA4D7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4E8020-DF8C-4375-A680-F123838EB610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>
              <a:defRPr/>
            </a:pPr>
            <a:fld id="{C6AF0CBB-E015-429F-AF12-8E4FC595BB17}" type="slidenum">
              <a:rPr lang="en-US" altLang="zh-CN"/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audio" Target="../media/audio1.wav"/><Relationship Id="rId2" Type="http://schemas.openxmlformats.org/officeDocument/2006/relationships/image" Target="../media/image29.GIF"/><Relationship Id="rId1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audio" Target="../media/audio2.wav"/><Relationship Id="rId2" Type="http://schemas.openxmlformats.org/officeDocument/2006/relationships/image" Target="../media/image30.GIF"/><Relationship Id="rId1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audio" Target="../media/audio3.wav"/><Relationship Id="rId2" Type="http://schemas.openxmlformats.org/officeDocument/2006/relationships/image" Target="../media/image24.GIF"/><Relationship Id="rId1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audio" Target="../media/audio4.wav"/><Relationship Id="rId2" Type="http://schemas.openxmlformats.org/officeDocument/2006/relationships/image" Target="../media/image32.GIF"/><Relationship Id="rId1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audio" Target="../media/audio5.wav"/><Relationship Id="rId2" Type="http://schemas.openxmlformats.org/officeDocument/2006/relationships/image" Target="../media/image34.GIF"/><Relationship Id="rId1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6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3.xml"/><Relationship Id="rId4" Type="http://schemas.openxmlformats.org/officeDocument/2006/relationships/image" Target="../media/image5.jpeg"/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audio6.wav"/><Relationship Id="rId1" Type="http://schemas.openxmlformats.org/officeDocument/2006/relationships/image" Target="../media/image38.jpeg"/></Relationships>
</file>

<file path=ppt/slides/_rels/slide22.xml.rels><?xml version="1.0" encoding="UTF-8" standalone="yes"?>
<Relationships xmlns="http://schemas.openxmlformats.org/package/2006/relationships"><Relationship Id="rId7" Type="http://schemas.openxmlformats.org/officeDocument/2006/relationships/comments" Target="../comments/comment1.xml"/><Relationship Id="rId6" Type="http://schemas.openxmlformats.org/officeDocument/2006/relationships/slideLayout" Target="../slideLayouts/slideLayout12.xml"/><Relationship Id="rId5" Type="http://schemas.openxmlformats.org/officeDocument/2006/relationships/image" Target="../media/image41.GIF"/><Relationship Id="rId4" Type="http://schemas.openxmlformats.org/officeDocument/2006/relationships/image" Target="../media/image40.jpeg"/><Relationship Id="rId3" Type="http://schemas.openxmlformats.org/officeDocument/2006/relationships/image" Target="../media/image39.png"/><Relationship Id="rId2" Type="http://schemas.microsoft.com/office/2007/relationships/media" Target="file:///C:\Documents%20and%20Settings\user\&#26700;&#38754;\&#39558;&#25935;\&#31179;&#26085;&#31169;&#35821;.mp3" TargetMode="External"/><Relationship Id="rId1" Type="http://schemas.openxmlformats.org/officeDocument/2006/relationships/audio" Target="file:///C:\Documents%20and%20Settings\user\&#26700;&#38754;\&#39558;&#25935;\&#31179;&#26085;&#31169;&#35821;.mp3" TargetMode="External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3.xml"/><Relationship Id="rId4" Type="http://schemas.openxmlformats.org/officeDocument/2006/relationships/image" Target="../media/image9.jpeg"/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6.jpeg"/><Relationship Id="rId3" Type="http://schemas.openxmlformats.org/officeDocument/2006/relationships/image" Target="../media/image15.jpeg"/><Relationship Id="rId2" Type="http://schemas.openxmlformats.org/officeDocument/2006/relationships/image" Target="../media/image14.wmf"/><Relationship Id="rId1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20.jpeg"/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image" Target="../media/image17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2.wmf"/><Relationship Id="rId1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4.GIF"/><Relationship Id="rId1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7.png"/><Relationship Id="rId2" Type="http://schemas.openxmlformats.org/officeDocument/2006/relationships/image" Target="../media/image26.GIF"/><Relationship Id="rId1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WordArt 3"/>
          <p:cNvSpPr>
            <a:spLocks noChangeArrowheads="1" noChangeShapeType="1" noTextEdit="1"/>
          </p:cNvSpPr>
          <p:nvPr/>
        </p:nvSpPr>
        <p:spPr bwMode="auto">
          <a:xfrm>
            <a:off x="3923928" y="1785004"/>
            <a:ext cx="3476505" cy="648072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altLang="zh-CN" sz="4000" b="1" kern="10" spc="-480" dirty="0">
                <a:ln w="12700">
                  <a:solidFill>
                    <a:schemeClr val="bg1"/>
                  </a:solidFill>
                  <a:round/>
                </a:ln>
                <a:solidFill>
                  <a:srgbClr val="9900CC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Comic Sans MS" panose="030F0702030302020204"/>
              </a:rPr>
              <a:t>Numbers1-12</a:t>
            </a:r>
            <a:endParaRPr lang="zh-CN" altLang="en-US" sz="4000" b="1" kern="10" spc="-480" dirty="0">
              <a:ln w="12700">
                <a:solidFill>
                  <a:schemeClr val="bg1"/>
                </a:solidFill>
                <a:round/>
              </a:ln>
              <a:solidFill>
                <a:srgbClr val="9900CC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Comic Sans MS" panose="030F0702030302020204"/>
            </a:endParaRPr>
          </a:p>
        </p:txBody>
      </p:sp>
      <p:sp>
        <p:nvSpPr>
          <p:cNvPr id="2052" name="Text Box 5"/>
          <p:cNvSpPr txBox="1">
            <a:spLocks noChangeArrowheads="1"/>
          </p:cNvSpPr>
          <p:nvPr/>
        </p:nvSpPr>
        <p:spPr bwMode="auto">
          <a:xfrm>
            <a:off x="0" y="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kumimoji="0" lang="zh-CN" altLang="zh-CN"/>
          </a:p>
        </p:txBody>
      </p:sp>
      <p:sp>
        <p:nvSpPr>
          <p:cNvPr id="2053" name="Text Box 6"/>
          <p:cNvSpPr txBox="1">
            <a:spLocks noChangeArrowheads="1"/>
          </p:cNvSpPr>
          <p:nvPr/>
        </p:nvSpPr>
        <p:spPr bwMode="auto">
          <a:xfrm>
            <a:off x="1004453" y="1520788"/>
            <a:ext cx="2685351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0" lang="en-US" altLang="zh-CN" sz="5400" dirty="0">
                <a:solidFill>
                  <a:srgbClr val="FF00FF"/>
                </a:solidFill>
              </a:rPr>
              <a:t>Module5</a:t>
            </a:r>
            <a:endParaRPr kumimoji="0" lang="en-US" altLang="zh-CN" sz="5400" dirty="0">
              <a:solidFill>
                <a:srgbClr val="FF00FF"/>
              </a:solidFill>
            </a:endParaRPr>
          </a:p>
        </p:txBody>
      </p:sp>
      <p:sp>
        <p:nvSpPr>
          <p:cNvPr id="2054" name="Text Box 7"/>
          <p:cNvSpPr txBox="1">
            <a:spLocks noChangeArrowheads="1"/>
          </p:cNvSpPr>
          <p:nvPr/>
        </p:nvSpPr>
        <p:spPr bwMode="auto">
          <a:xfrm>
            <a:off x="1115616" y="2996952"/>
            <a:ext cx="6769802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0" lang="en-US" altLang="zh-CN" sz="6600" b="1" dirty="0">
                <a:solidFill>
                  <a:srgbClr val="FF00FF"/>
                </a:solidFill>
              </a:rPr>
              <a:t>Unit1 How many?</a:t>
            </a:r>
            <a:endParaRPr kumimoji="0" lang="en-US" altLang="zh-CN" sz="6600" b="1" dirty="0">
              <a:solidFill>
                <a:srgbClr val="FF00FF"/>
              </a:solidFill>
            </a:endParaRPr>
          </a:p>
        </p:txBody>
      </p:sp>
      <p:sp>
        <p:nvSpPr>
          <p:cNvPr id="2058" name="Text Box 10"/>
          <p:cNvSpPr txBox="1">
            <a:spLocks noChangeArrowheads="1"/>
          </p:cNvSpPr>
          <p:nvPr/>
        </p:nvSpPr>
        <p:spPr bwMode="auto">
          <a:xfrm>
            <a:off x="4140200" y="5157788"/>
            <a:ext cx="43846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3200" b="1">
                <a:solidFill>
                  <a:srgbClr val="9900FF"/>
                </a:solidFill>
              </a:rPr>
              <a:t>                        </a:t>
            </a:r>
            <a:endParaRPr lang="zh-CN" altLang="en-US" sz="3200" b="1">
              <a:solidFill>
                <a:srgbClr val="9900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 descr="0233青蛙2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1476375"/>
            <a:ext cx="1981200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AutoShape 2"/>
          <p:cNvSpPr>
            <a:spLocks noChangeArrowheads="1"/>
          </p:cNvSpPr>
          <p:nvPr/>
        </p:nvSpPr>
        <p:spPr bwMode="auto">
          <a:xfrm>
            <a:off x="2362200" y="2743200"/>
            <a:ext cx="4572000" cy="2514600"/>
          </a:xfrm>
          <a:prstGeom prst="cube">
            <a:avLst>
              <a:gd name="adj" fmla="val 0"/>
            </a:avLst>
          </a:prstGeom>
          <a:solidFill>
            <a:srgbClr val="FF9933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8200" name="WordArt 8"/>
          <p:cNvSpPr>
            <a:spLocks noChangeArrowheads="1" noChangeShapeType="1" noTextEdit="1"/>
          </p:cNvSpPr>
          <p:nvPr/>
        </p:nvSpPr>
        <p:spPr bwMode="auto">
          <a:xfrm>
            <a:off x="3886200" y="3581400"/>
            <a:ext cx="1295400" cy="744538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altLang="zh-CN" sz="3600" kern="10" spc="-360">
                <a:ln w="12700">
                  <a:solidFill>
                    <a:srgbClr val="000099"/>
                  </a:solidFill>
                  <a:rou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Arial Black" panose="020B0A04020102020204"/>
              </a:rPr>
              <a:t>O n e.</a:t>
            </a:r>
            <a:endParaRPr lang="zh-CN" altLang="en-US" sz="3600" kern="10" spc="-360">
              <a:ln w="12700">
                <a:solidFill>
                  <a:srgbClr val="000099"/>
                </a:solidFill>
                <a:rou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Arial Black" panose="020B0A040201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q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/>
          <p:cNvGrpSpPr/>
          <p:nvPr/>
        </p:nvGrpSpPr>
        <p:grpSpPr bwMode="auto">
          <a:xfrm>
            <a:off x="2438400" y="2133600"/>
            <a:ext cx="4343400" cy="1905000"/>
            <a:chOff x="1536" y="1344"/>
            <a:chExt cx="2736" cy="1200"/>
          </a:xfrm>
        </p:grpSpPr>
        <p:pic>
          <p:nvPicPr>
            <p:cNvPr id="13317" name="Picture 7" descr="d009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536" y="1344"/>
              <a:ext cx="873" cy="1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18" name="Picture 8" descr="d009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439" y="1406"/>
              <a:ext cx="873" cy="1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19" name="Picture 9" descr="d009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399" y="1344"/>
              <a:ext cx="873" cy="1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315" name="AutoShape 6"/>
          <p:cNvSpPr>
            <a:spLocks noChangeArrowheads="1"/>
          </p:cNvSpPr>
          <p:nvPr/>
        </p:nvSpPr>
        <p:spPr bwMode="auto">
          <a:xfrm>
            <a:off x="2209800" y="3200400"/>
            <a:ext cx="4572000" cy="2133600"/>
          </a:xfrm>
          <a:prstGeom prst="cube">
            <a:avLst>
              <a:gd name="adj" fmla="val 0"/>
            </a:avLst>
          </a:prstGeom>
          <a:solidFill>
            <a:srgbClr val="CCFF99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299" name="WordArt 11"/>
          <p:cNvSpPr>
            <a:spLocks noChangeArrowheads="1" noChangeShapeType="1" noTextEdit="1"/>
          </p:cNvSpPr>
          <p:nvPr/>
        </p:nvSpPr>
        <p:spPr bwMode="auto">
          <a:xfrm>
            <a:off x="3505200" y="3903663"/>
            <a:ext cx="1981200" cy="744537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pt-BR" altLang="zh-CN" sz="3600" kern="10" spc="-360">
                <a:ln w="12700">
                  <a:solidFill>
                    <a:srgbClr val="000099"/>
                  </a:solidFill>
                  <a:rou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FF66FF"/>
                  </a:outerShdw>
                </a:effectLst>
                <a:latin typeface="Arial Black" panose="020B0A04020102020204"/>
              </a:rPr>
              <a:t>T h r e e.</a:t>
            </a:r>
            <a:endParaRPr lang="zh-CN" altLang="en-US" sz="3600" kern="10" spc="-360">
              <a:ln w="12700">
                <a:solidFill>
                  <a:srgbClr val="000099"/>
                </a:solidFill>
                <a:round/>
              </a:ln>
              <a:solidFill>
                <a:srgbClr val="33CCFF"/>
              </a:solidFill>
              <a:effectLst>
                <a:outerShdw dist="125724" dir="18900000" algn="ctr" rotWithShape="0">
                  <a:srgbClr val="FF66FF"/>
                </a:outerShdw>
              </a:effectLst>
              <a:latin typeface="Arial Black" panose="020B0A040201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m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/>
          <p:cNvGrpSpPr/>
          <p:nvPr/>
        </p:nvGrpSpPr>
        <p:grpSpPr bwMode="auto">
          <a:xfrm>
            <a:off x="2286000" y="1806575"/>
            <a:ext cx="4572000" cy="1241425"/>
            <a:chOff x="1536" y="768"/>
            <a:chExt cx="2880" cy="782"/>
          </a:xfrm>
        </p:grpSpPr>
        <p:pic>
          <p:nvPicPr>
            <p:cNvPr id="11269" name="Picture 5" descr="d310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536" y="816"/>
              <a:ext cx="576" cy="7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70" name="Picture 6" descr="d310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064" y="816"/>
              <a:ext cx="576" cy="7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71" name="Picture 7" descr="d310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640" y="768"/>
              <a:ext cx="576" cy="7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72" name="Picture 8" descr="d310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264" y="816"/>
              <a:ext cx="576" cy="7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73" name="Picture 9" descr="d310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840" y="816"/>
              <a:ext cx="576" cy="7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267" name="AutoShape 4"/>
          <p:cNvSpPr>
            <a:spLocks noChangeArrowheads="1"/>
          </p:cNvSpPr>
          <p:nvPr/>
        </p:nvSpPr>
        <p:spPr bwMode="auto">
          <a:xfrm>
            <a:off x="2286000" y="2743200"/>
            <a:ext cx="4572000" cy="2362200"/>
          </a:xfrm>
          <a:prstGeom prst="cube">
            <a:avLst>
              <a:gd name="adj" fmla="val 0"/>
            </a:avLst>
          </a:prstGeom>
          <a:solidFill>
            <a:srgbClr val="FF66FF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252" name="WordArt 12"/>
          <p:cNvSpPr>
            <a:spLocks noChangeArrowheads="1" noChangeShapeType="1" noTextEdit="1"/>
          </p:cNvSpPr>
          <p:nvPr/>
        </p:nvSpPr>
        <p:spPr bwMode="auto">
          <a:xfrm>
            <a:off x="3505200" y="3522663"/>
            <a:ext cx="1981200" cy="744537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altLang="zh-CN" sz="3600" kern="10" spc="-360">
                <a:ln w="12700">
                  <a:solidFill>
                    <a:srgbClr val="000099"/>
                  </a:solidFill>
                  <a:round/>
                </a:ln>
                <a:solidFill>
                  <a:srgbClr val="FFFF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Arial Black" panose="020B0A04020102020204"/>
              </a:rPr>
              <a:t>F i v e.</a:t>
            </a:r>
            <a:endParaRPr lang="zh-CN" altLang="en-US" sz="3600" kern="10" spc="-360">
              <a:ln w="12700">
                <a:solidFill>
                  <a:srgbClr val="000099"/>
                </a:solidFill>
                <a:round/>
              </a:ln>
              <a:solidFill>
                <a:srgbClr val="FFFF00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Arial Black" panose="020B0A040201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00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3643313" y="2500313"/>
            <a:ext cx="1223962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4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3708400" y="4005263"/>
            <a:ext cx="1223963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6215063" y="2500313"/>
            <a:ext cx="1223962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4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6143625" y="1285875"/>
            <a:ext cx="1223963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4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3643313" y="1285875"/>
            <a:ext cx="1223962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4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1285875" y="2571750"/>
            <a:ext cx="1223963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3857625" y="5143500"/>
            <a:ext cx="3019425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kumimoji="0" lang="en-US" altLang="zh-CN" sz="4800">
                <a:latin typeface="Comic Sans MS" panose="030F0702030302020204" pitchFamily="66" charset="0"/>
              </a:rPr>
              <a:t>seven</a:t>
            </a:r>
            <a:endParaRPr kumimoji="0" lang="en-US" altLang="zh-CN" sz="4800">
              <a:latin typeface="Comic Sans MS" panose="030F0702030302020204" pitchFamily="66" charset="0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1258888" y="1125538"/>
            <a:ext cx="6786562" cy="3568700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kumimoji="0" lang="en-US" altLang="zh-CN" sz="1800">
              <a:latin typeface="Arial" panose="020B0604020202020204" pitchFamily="34" charset="0"/>
            </a:endParaRPr>
          </a:p>
          <a:p>
            <a:pPr eaLnBrk="1" hangingPunct="1"/>
            <a:endParaRPr kumimoji="0" lang="en-US" altLang="zh-CN" sz="1800">
              <a:latin typeface="Arial" panose="020B0604020202020204" pitchFamily="34" charset="0"/>
            </a:endParaRPr>
          </a:p>
          <a:p>
            <a:pPr eaLnBrk="1" hangingPunct="1"/>
            <a:r>
              <a:rPr kumimoji="0" lang="en-US" altLang="zh-CN" sz="1800">
                <a:latin typeface="Arial" panose="020B0604020202020204" pitchFamily="34" charset="0"/>
              </a:rPr>
              <a:t>                                                    </a:t>
            </a:r>
            <a:r>
              <a:rPr kumimoji="0" lang="en-US" altLang="zh-CN" sz="9600" i="1">
                <a:latin typeface="Arial" panose="020B0604020202020204" pitchFamily="34" charset="0"/>
              </a:rPr>
              <a:t>?</a:t>
            </a:r>
            <a:endParaRPr kumimoji="0" lang="en-US" altLang="zh-CN" sz="9600" i="1">
              <a:latin typeface="Arial" panose="020B0604020202020204" pitchFamily="34" charset="0"/>
            </a:endParaRPr>
          </a:p>
          <a:p>
            <a:pPr eaLnBrk="1" hangingPunct="1"/>
            <a:endParaRPr kumimoji="0" lang="en-US" altLang="zh-CN" sz="9600">
              <a:latin typeface="Arial" panose="020B0604020202020204" pitchFamily="34" charset="0"/>
            </a:endParaRPr>
          </a:p>
        </p:txBody>
      </p:sp>
      <p:sp>
        <p:nvSpPr>
          <p:cNvPr id="17419" name="TextBox 15"/>
          <p:cNvSpPr txBox="1">
            <a:spLocks noChangeArrowheads="1"/>
          </p:cNvSpPr>
          <p:nvPr/>
        </p:nvSpPr>
        <p:spPr bwMode="auto">
          <a:xfrm>
            <a:off x="3214688" y="285750"/>
            <a:ext cx="31432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0" lang="en-US" altLang="zh-CN" sz="3600">
                <a:latin typeface="Comic Sans MS" panose="030F0702030302020204" pitchFamily="66" charset="0"/>
              </a:rPr>
              <a:t>How many?</a:t>
            </a:r>
            <a:endParaRPr kumimoji="0" lang="en-US" altLang="zh-CN" sz="3600">
              <a:latin typeface="Comic Sans MS" panose="030F0702030302020204" pitchFamily="66" charset="0"/>
            </a:endParaRPr>
          </a:p>
        </p:txBody>
      </p:sp>
      <p:pic>
        <p:nvPicPr>
          <p:cNvPr id="17418" name="Picture 4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1357313" y="1357313"/>
            <a:ext cx="1223962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75"/>
                                      </p:to>
                                    </p:set>
                                    <p:animEffect filter="image" prLst="opacity: 0.75">
                                      <p:cBhvr rctx="IE"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animBg="1"/>
      <p:bldP spid="15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"/>
          <p:cNvGrpSpPr/>
          <p:nvPr/>
        </p:nvGrpSpPr>
        <p:grpSpPr bwMode="auto">
          <a:xfrm>
            <a:off x="1600200" y="1371600"/>
            <a:ext cx="5638800" cy="2686050"/>
            <a:chOff x="1104" y="432"/>
            <a:chExt cx="3552" cy="1692"/>
          </a:xfrm>
        </p:grpSpPr>
        <p:pic>
          <p:nvPicPr>
            <p:cNvPr id="10245" name="Picture 3" descr="gif061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104" y="432"/>
              <a:ext cx="2256" cy="16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46" name="Picture 8" descr="gif061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400" y="432"/>
              <a:ext cx="2256" cy="16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243" name="AutoShape 2"/>
          <p:cNvSpPr>
            <a:spLocks noChangeArrowheads="1"/>
          </p:cNvSpPr>
          <p:nvPr/>
        </p:nvSpPr>
        <p:spPr bwMode="auto">
          <a:xfrm>
            <a:off x="2286000" y="2819400"/>
            <a:ext cx="4572000" cy="2362200"/>
          </a:xfrm>
          <a:prstGeom prst="cube">
            <a:avLst>
              <a:gd name="adj" fmla="val 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9226" name="WordArt 10"/>
          <p:cNvSpPr>
            <a:spLocks noChangeArrowheads="1" noChangeShapeType="1" noTextEdit="1"/>
          </p:cNvSpPr>
          <p:nvPr/>
        </p:nvSpPr>
        <p:spPr bwMode="auto">
          <a:xfrm>
            <a:off x="3886200" y="3581400"/>
            <a:ext cx="1295400" cy="744538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altLang="zh-CN" sz="3600" kern="10" spc="-360">
                <a:ln w="12700">
                  <a:solidFill>
                    <a:srgbClr val="000099"/>
                  </a:solidFill>
                  <a:rou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FFFF66"/>
                  </a:outerShdw>
                </a:effectLst>
                <a:latin typeface="Arial Black" panose="020B0A04020102020204"/>
              </a:rPr>
              <a:t>T w o.</a:t>
            </a:r>
            <a:endParaRPr lang="zh-CN" altLang="en-US" sz="3600" kern="10" spc="-360">
              <a:ln w="12700">
                <a:solidFill>
                  <a:srgbClr val="000099"/>
                </a:solidFill>
                <a:round/>
              </a:ln>
              <a:solidFill>
                <a:srgbClr val="33CCFF"/>
              </a:solidFill>
              <a:effectLst>
                <a:outerShdw dist="125724" dir="18900000" algn="ctr" rotWithShape="0">
                  <a:srgbClr val="FFFF66"/>
                </a:outerShdw>
              </a:effectLst>
              <a:latin typeface="Arial Black" panose="020B0A040201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01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D:\pictrue\人物和漫画\0754.GIF"/>
          <p:cNvPicPr>
            <a:picLocks noChangeAspect="1" noChangeArrowheads="1"/>
          </p:cNvPicPr>
          <p:nvPr/>
        </p:nvPicPr>
        <p:blipFill>
          <a:blip r:embed="rId1" cstate="email">
            <a:clrChange>
              <a:clrFrom>
                <a:srgbClr val="FF9900"/>
              </a:clrFrom>
              <a:clrTo>
                <a:srgbClr val="FF99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86125" y="3429000"/>
            <a:ext cx="1100138" cy="110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4" descr="D:\pictrue\人物和漫画\0754.GIF"/>
          <p:cNvPicPr>
            <a:picLocks noGrp="1" noChangeAspect="1" noChangeArrowheads="1"/>
          </p:cNvPicPr>
          <p:nvPr>
            <p:ph idx="4294967295"/>
          </p:nvPr>
        </p:nvPicPr>
        <p:blipFill>
          <a:blip r:embed="rId1" cstate="email">
            <a:clrChange>
              <a:clrFrom>
                <a:srgbClr val="FF9900"/>
              </a:clrFrom>
              <a:clrTo>
                <a:srgbClr val="FF9900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1571625" y="1571625"/>
            <a:ext cx="1171575" cy="1171575"/>
          </a:xfrm>
        </p:spPr>
      </p:pic>
      <p:pic>
        <p:nvPicPr>
          <p:cNvPr id="16388" name="Picture 4" descr="D:\pictrue\人物和漫画\0754.GIF"/>
          <p:cNvPicPr>
            <a:picLocks noChangeAspect="1" noChangeArrowheads="1"/>
          </p:cNvPicPr>
          <p:nvPr/>
        </p:nvPicPr>
        <p:blipFill>
          <a:blip r:embed="rId1" cstate="email">
            <a:clrChange>
              <a:clrFrom>
                <a:srgbClr val="FF9900"/>
              </a:clrFrom>
              <a:clrTo>
                <a:srgbClr val="FF99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72063" y="1643063"/>
            <a:ext cx="1100137" cy="11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4" descr="D:\pictrue\人物和漫画\0754.GIF"/>
          <p:cNvPicPr>
            <a:picLocks noChangeAspect="1" noChangeArrowheads="1"/>
          </p:cNvPicPr>
          <p:nvPr/>
        </p:nvPicPr>
        <p:blipFill>
          <a:blip r:embed="rId1" cstate="email">
            <a:clrChange>
              <a:clrFrom>
                <a:srgbClr val="FF9900"/>
              </a:clrFrom>
              <a:clrTo>
                <a:srgbClr val="FF99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86563" y="1643063"/>
            <a:ext cx="1100137" cy="11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4" descr="D:\pictrue\人物和漫画\0754.GIF"/>
          <p:cNvPicPr>
            <a:picLocks noChangeAspect="1" noChangeArrowheads="1"/>
          </p:cNvPicPr>
          <p:nvPr/>
        </p:nvPicPr>
        <p:blipFill>
          <a:blip r:embed="rId1" cstate="email">
            <a:clrChange>
              <a:clrFrom>
                <a:srgbClr val="FF9900"/>
              </a:clrFrom>
              <a:clrTo>
                <a:srgbClr val="FF99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86563" y="3357563"/>
            <a:ext cx="1100137" cy="11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4" descr="D:\pictrue\人物和漫画\0754.GIF"/>
          <p:cNvPicPr>
            <a:picLocks noChangeAspect="1" noChangeArrowheads="1"/>
          </p:cNvPicPr>
          <p:nvPr/>
        </p:nvPicPr>
        <p:blipFill>
          <a:blip r:embed="rId1" cstate="email">
            <a:clrChange>
              <a:clrFrom>
                <a:srgbClr val="FF9900"/>
              </a:clrFrom>
              <a:clrTo>
                <a:srgbClr val="FF99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72063" y="3429000"/>
            <a:ext cx="1100137" cy="110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Picture 4" descr="D:\pictrue\人物和漫画\0754.GIF"/>
          <p:cNvPicPr>
            <a:picLocks noChangeAspect="1" noChangeArrowheads="1"/>
          </p:cNvPicPr>
          <p:nvPr/>
        </p:nvPicPr>
        <p:blipFill>
          <a:blip r:embed="rId1" cstate="email">
            <a:clrChange>
              <a:clrFrom>
                <a:srgbClr val="FF9900"/>
              </a:clrFrom>
              <a:clrTo>
                <a:srgbClr val="FF99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00188" y="3429000"/>
            <a:ext cx="1100137" cy="110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4000500" y="5000625"/>
            <a:ext cx="17145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0" lang="en-US" altLang="zh-CN" sz="4800">
                <a:latin typeface="Comic Sans MS" panose="030F0702030302020204" pitchFamily="66" charset="0"/>
              </a:rPr>
              <a:t>eight</a:t>
            </a:r>
            <a:endParaRPr kumimoji="0" lang="en-US" altLang="zh-CN" sz="4800">
              <a:latin typeface="Comic Sans MS" panose="030F0702030302020204" pitchFamily="66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285875" y="1143000"/>
            <a:ext cx="6786563" cy="3600450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kumimoji="0" lang="en-US" altLang="zh-CN" sz="1800">
              <a:latin typeface="Arial" panose="020B0604020202020204" pitchFamily="34" charset="0"/>
            </a:endParaRPr>
          </a:p>
          <a:p>
            <a:pPr eaLnBrk="1" hangingPunct="1"/>
            <a:endParaRPr kumimoji="0" lang="en-US" altLang="zh-CN" sz="1800">
              <a:latin typeface="Arial" panose="020B0604020202020204" pitchFamily="34" charset="0"/>
            </a:endParaRPr>
          </a:p>
          <a:p>
            <a:pPr eaLnBrk="1" hangingPunct="1"/>
            <a:r>
              <a:rPr kumimoji="0" lang="en-US" altLang="zh-CN" sz="1800">
                <a:latin typeface="Arial" panose="020B0604020202020204" pitchFamily="34" charset="0"/>
              </a:rPr>
              <a:t>                                                    </a:t>
            </a:r>
            <a:r>
              <a:rPr kumimoji="0" lang="en-US" altLang="zh-CN" sz="9600" i="1">
                <a:latin typeface="Arial" panose="020B0604020202020204" pitchFamily="34" charset="0"/>
              </a:rPr>
              <a:t>?</a:t>
            </a:r>
            <a:endParaRPr kumimoji="0" lang="en-US" altLang="zh-CN" sz="9600" i="1">
              <a:latin typeface="Arial" panose="020B0604020202020204" pitchFamily="34" charset="0"/>
            </a:endParaRPr>
          </a:p>
          <a:p>
            <a:pPr eaLnBrk="1" hangingPunct="1"/>
            <a:endParaRPr kumimoji="0" lang="en-US" altLang="zh-CN" sz="9600">
              <a:latin typeface="Arial" panose="020B0604020202020204" pitchFamily="34" charset="0"/>
            </a:endParaRPr>
          </a:p>
        </p:txBody>
      </p:sp>
      <p:pic>
        <p:nvPicPr>
          <p:cNvPr id="16395" name="Picture 4" descr="D:\pictrue\人物和漫画\0754.GIF"/>
          <p:cNvPicPr>
            <a:picLocks noChangeAspect="1" noChangeArrowheads="1"/>
          </p:cNvPicPr>
          <p:nvPr/>
        </p:nvPicPr>
        <p:blipFill>
          <a:blip r:embed="rId1" cstate="email">
            <a:clrChange>
              <a:clrFrom>
                <a:srgbClr val="FF9900"/>
              </a:clrFrom>
              <a:clrTo>
                <a:srgbClr val="FF99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57563" y="1643063"/>
            <a:ext cx="1100137" cy="11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6" name="TextBox 13"/>
          <p:cNvSpPr txBox="1">
            <a:spLocks noChangeArrowheads="1"/>
          </p:cNvSpPr>
          <p:nvPr/>
        </p:nvSpPr>
        <p:spPr bwMode="auto">
          <a:xfrm>
            <a:off x="3214688" y="285750"/>
            <a:ext cx="31432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0" lang="en-US" altLang="zh-CN" sz="3600">
                <a:latin typeface="Comic Sans MS" panose="030F0702030302020204" pitchFamily="66" charset="0"/>
              </a:rPr>
              <a:t>How many?</a:t>
            </a:r>
            <a:endParaRPr kumimoji="0" lang="en-US" altLang="zh-CN" sz="360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"/>
          <p:cNvGrpSpPr/>
          <p:nvPr/>
        </p:nvGrpSpPr>
        <p:grpSpPr bwMode="auto">
          <a:xfrm>
            <a:off x="2438400" y="1981200"/>
            <a:ext cx="4549775" cy="949325"/>
            <a:chOff x="1536" y="1344"/>
            <a:chExt cx="2866" cy="598"/>
          </a:xfrm>
        </p:grpSpPr>
        <p:pic>
          <p:nvPicPr>
            <p:cNvPr id="12293" name="Picture 8" descr="dh018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536" y="1344"/>
              <a:ext cx="706" cy="5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294" name="Picture 9" descr="dh018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208" y="1344"/>
              <a:ext cx="706" cy="5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295" name="Picture 10" descr="dh018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024" y="1344"/>
              <a:ext cx="706" cy="5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296" name="Picture 11" descr="dh018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696" y="1344"/>
              <a:ext cx="706" cy="5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291" name="AutoShape 7"/>
          <p:cNvSpPr>
            <a:spLocks noChangeArrowheads="1"/>
          </p:cNvSpPr>
          <p:nvPr/>
        </p:nvSpPr>
        <p:spPr bwMode="auto">
          <a:xfrm>
            <a:off x="2438400" y="2743200"/>
            <a:ext cx="4572000" cy="2209800"/>
          </a:xfrm>
          <a:prstGeom prst="cube">
            <a:avLst>
              <a:gd name="adj" fmla="val 0"/>
            </a:avLst>
          </a:prstGeom>
          <a:solidFill>
            <a:srgbClr val="CC99FF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277" name="WordArt 13"/>
          <p:cNvSpPr>
            <a:spLocks noChangeArrowheads="1" noChangeShapeType="1" noTextEdit="1"/>
          </p:cNvSpPr>
          <p:nvPr/>
        </p:nvSpPr>
        <p:spPr bwMode="auto">
          <a:xfrm>
            <a:off x="3505200" y="3522663"/>
            <a:ext cx="1981200" cy="744537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altLang="zh-CN" sz="3600" kern="10" spc="-360">
                <a:ln w="12700">
                  <a:solidFill>
                    <a:srgbClr val="99CC00"/>
                  </a:solidFill>
                  <a:round/>
                </a:ln>
                <a:solidFill>
                  <a:srgbClr val="FFFF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Arial Black" panose="020B0A04020102020204"/>
              </a:rPr>
              <a:t>F o u r.</a:t>
            </a:r>
            <a:endParaRPr lang="zh-CN" altLang="en-US" sz="3600" kern="10" spc="-360">
              <a:ln w="12700">
                <a:solidFill>
                  <a:srgbClr val="99CC00"/>
                </a:solidFill>
                <a:round/>
              </a:ln>
              <a:solidFill>
                <a:srgbClr val="FFFF00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Arial Black" panose="020B0A040201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12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9"/>
          <p:cNvSpPr txBox="1">
            <a:spLocks noChangeArrowheads="1"/>
          </p:cNvSpPr>
          <p:nvPr/>
        </p:nvSpPr>
        <p:spPr bwMode="auto">
          <a:xfrm>
            <a:off x="4000500" y="3000375"/>
            <a:ext cx="1143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0" lang="en-US" altLang="zh-CN" sz="4800">
                <a:latin typeface="Comic Sans MS" panose="030F0702030302020204" pitchFamily="66" charset="0"/>
              </a:rPr>
              <a:t>six</a:t>
            </a:r>
            <a:endParaRPr kumimoji="0" lang="en-US" altLang="zh-CN" sz="4800">
              <a:latin typeface="Comic Sans MS" panose="030F0702030302020204" pitchFamily="66" charset="0"/>
            </a:endParaRPr>
          </a:p>
        </p:txBody>
      </p:sp>
      <p:pic>
        <p:nvPicPr>
          <p:cNvPr id="15363" name="Picture 3" descr="D:\pictrue\人物和漫画\0750.GIF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3786188" y="1143000"/>
            <a:ext cx="1857375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3" descr="D:\pictrue\人物和漫画\0750.GIF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5857875" y="1143000"/>
            <a:ext cx="1857375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3" descr="D:\pictrue\人物和漫画\0750.GIF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1571625" y="3714750"/>
            <a:ext cx="1857375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3" descr="D:\pictrue\人物和漫画\0750.GIF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3714750" y="3714750"/>
            <a:ext cx="1857375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3" descr="D:\pictrue\人物和漫画\0750.GIF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5857875" y="3714750"/>
            <a:ext cx="1857375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403350" y="908050"/>
            <a:ext cx="6715125" cy="5032375"/>
          </a:xfrm>
          <a:prstGeom prst="rect">
            <a:avLst/>
          </a:prstGeom>
          <a:solidFill>
            <a:schemeClr val="accent6"/>
          </a:solidFill>
        </p:spPr>
        <p:txBody>
          <a:bodyPr>
            <a:spAutoFit/>
          </a:bodyPr>
          <a:lstStyle/>
          <a:p>
            <a:pPr>
              <a:defRPr/>
            </a:pPr>
            <a:endParaRPr kumimoji="0" lang="en-US" altLang="zh-CN" sz="1800" dirty="0">
              <a:latin typeface="Arial" panose="020B0604020202020204" pitchFamily="34" charset="0"/>
            </a:endParaRPr>
          </a:p>
          <a:p>
            <a:pPr>
              <a:defRPr/>
            </a:pPr>
            <a:endParaRPr kumimoji="0" lang="en-US" altLang="zh-CN" sz="1800" dirty="0">
              <a:latin typeface="Arial" panose="020B0604020202020204" pitchFamily="34" charset="0"/>
            </a:endParaRPr>
          </a:p>
          <a:p>
            <a:pPr>
              <a:defRPr/>
            </a:pPr>
            <a:r>
              <a:rPr kumimoji="0" lang="en-US" altLang="zh-CN" sz="1800" dirty="0">
                <a:latin typeface="Arial" panose="020B0604020202020204" pitchFamily="34" charset="0"/>
              </a:rPr>
              <a:t>                                                    </a:t>
            </a:r>
            <a:r>
              <a:rPr kumimoji="0" lang="en-US" altLang="zh-CN" sz="9600" i="1" dirty="0">
                <a:latin typeface="Arial" panose="020B0604020202020204" pitchFamily="34" charset="0"/>
              </a:rPr>
              <a:t>?</a:t>
            </a:r>
            <a:endParaRPr kumimoji="0" lang="en-US" altLang="zh-CN" sz="9600" i="1" dirty="0">
              <a:latin typeface="Arial" panose="020B0604020202020204" pitchFamily="34" charset="0"/>
            </a:endParaRPr>
          </a:p>
          <a:p>
            <a:pPr>
              <a:defRPr/>
            </a:pPr>
            <a:endParaRPr kumimoji="0" lang="en-US" altLang="zh-CN" sz="9600" i="1" dirty="0">
              <a:latin typeface="Arial" panose="020B0604020202020204" pitchFamily="34" charset="0"/>
            </a:endParaRPr>
          </a:p>
          <a:p>
            <a:pPr>
              <a:defRPr/>
            </a:pPr>
            <a:endParaRPr kumimoji="0" lang="en-US" altLang="zh-CN" sz="9600" dirty="0">
              <a:latin typeface="Arial" panose="020B0604020202020204" pitchFamily="34" charset="0"/>
            </a:endParaRPr>
          </a:p>
        </p:txBody>
      </p:sp>
      <p:pic>
        <p:nvPicPr>
          <p:cNvPr id="15369" name="Picture 3" descr="D:\pictrue\人物和漫画\0750.GIF"/>
          <p:cNvPicPr>
            <a:picLocks noGrp="1" noChangeAspect="1" noChangeArrowheads="1"/>
          </p:cNvPicPr>
          <p:nvPr>
            <p:ph idx="4294967295"/>
          </p:nvPr>
        </p:nvPicPr>
        <p:blipFill>
          <a:blip r:embed="rId1" cstate="email"/>
          <a:srcRect/>
          <a:stretch>
            <a:fillRect/>
          </a:stretch>
        </p:blipFill>
        <p:spPr>
          <a:xfrm>
            <a:off x="1571625" y="1143000"/>
            <a:ext cx="1928813" cy="1928813"/>
          </a:xfrm>
        </p:spPr>
      </p:pic>
      <p:sp>
        <p:nvSpPr>
          <p:cNvPr id="15370" name="TextBox 9"/>
          <p:cNvSpPr txBox="1">
            <a:spLocks noChangeArrowheads="1"/>
          </p:cNvSpPr>
          <p:nvPr/>
        </p:nvSpPr>
        <p:spPr bwMode="auto">
          <a:xfrm>
            <a:off x="3143250" y="214313"/>
            <a:ext cx="31432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0" lang="en-US" altLang="zh-CN" sz="3600">
                <a:latin typeface="Comic Sans MS" panose="030F0702030302020204" pitchFamily="66" charset="0"/>
              </a:rPr>
              <a:t>How many?</a:t>
            </a:r>
            <a:endParaRPr kumimoji="0" lang="en-US" altLang="zh-CN" sz="360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75"/>
                                      </p:to>
                                    </p:set>
                                    <p:animEffect filter="image" prLst="opacity: 0.75">
                                      <p:cBhvr rctx="IE"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4" name="Picture 4" descr="c2deaa54b0894a4494e824097130b643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846" name="Rectangle 6"/>
          <p:cNvSpPr>
            <a:spLocks noChangeArrowheads="1"/>
          </p:cNvSpPr>
          <p:nvPr/>
        </p:nvSpPr>
        <p:spPr bwMode="auto">
          <a:xfrm>
            <a:off x="2700338" y="2420938"/>
            <a:ext cx="79375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9600" b="1">
                <a:solidFill>
                  <a:srgbClr val="339933"/>
                </a:solidFill>
              </a:rPr>
              <a:t>7</a:t>
            </a:r>
            <a:endParaRPr lang="en-US" altLang="zh-CN" sz="9600" b="1">
              <a:solidFill>
                <a:srgbClr val="339933"/>
              </a:solidFill>
            </a:endParaRPr>
          </a:p>
        </p:txBody>
      </p:sp>
      <p:sp>
        <p:nvSpPr>
          <p:cNvPr id="35847" name="Text Box 7"/>
          <p:cNvSpPr txBox="1">
            <a:spLocks noChangeArrowheads="1"/>
          </p:cNvSpPr>
          <p:nvPr/>
        </p:nvSpPr>
        <p:spPr bwMode="auto">
          <a:xfrm>
            <a:off x="4932363" y="2781300"/>
            <a:ext cx="172720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9600" b="1">
                <a:solidFill>
                  <a:srgbClr val="FF0000"/>
                </a:solidFill>
              </a:rPr>
              <a:t>5</a:t>
            </a:r>
            <a:endParaRPr lang="en-US" altLang="zh-CN" sz="9600" b="1">
              <a:solidFill>
                <a:srgbClr val="FF0000"/>
              </a:solidFill>
            </a:endParaRPr>
          </a:p>
        </p:txBody>
      </p:sp>
      <p:sp>
        <p:nvSpPr>
          <p:cNvPr id="35848" name="Text Box 8"/>
          <p:cNvSpPr txBox="1">
            <a:spLocks noChangeArrowheads="1"/>
          </p:cNvSpPr>
          <p:nvPr/>
        </p:nvSpPr>
        <p:spPr bwMode="auto">
          <a:xfrm>
            <a:off x="1403350" y="3573463"/>
            <a:ext cx="1655763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9600" b="1">
                <a:solidFill>
                  <a:srgbClr val="9900FF"/>
                </a:solidFill>
              </a:rPr>
              <a:t>1</a:t>
            </a:r>
            <a:endParaRPr lang="en-US" altLang="zh-CN" sz="9600" b="1">
              <a:solidFill>
                <a:srgbClr val="9900FF"/>
              </a:solidFill>
            </a:endParaRPr>
          </a:p>
        </p:txBody>
      </p:sp>
      <p:sp>
        <p:nvSpPr>
          <p:cNvPr id="35849" name="Text Box 9"/>
          <p:cNvSpPr txBox="1">
            <a:spLocks noChangeArrowheads="1"/>
          </p:cNvSpPr>
          <p:nvPr/>
        </p:nvSpPr>
        <p:spPr bwMode="auto">
          <a:xfrm>
            <a:off x="7164388" y="1341438"/>
            <a:ext cx="1223962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9600" b="1">
                <a:solidFill>
                  <a:srgbClr val="3333FF"/>
                </a:solidFill>
              </a:rPr>
              <a:t>2</a:t>
            </a:r>
            <a:endParaRPr lang="en-US" altLang="zh-CN" sz="9600" b="1">
              <a:solidFill>
                <a:srgbClr val="3333FF"/>
              </a:solidFill>
            </a:endParaRPr>
          </a:p>
        </p:txBody>
      </p:sp>
      <p:sp>
        <p:nvSpPr>
          <p:cNvPr id="35850" name="Text Box 10"/>
          <p:cNvSpPr txBox="1">
            <a:spLocks noChangeArrowheads="1"/>
          </p:cNvSpPr>
          <p:nvPr/>
        </p:nvSpPr>
        <p:spPr bwMode="auto">
          <a:xfrm>
            <a:off x="3492500" y="4652963"/>
            <a:ext cx="1800225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9600" b="1">
                <a:solidFill>
                  <a:srgbClr val="FF9900"/>
                </a:solidFill>
              </a:rPr>
              <a:t>4</a:t>
            </a:r>
            <a:endParaRPr lang="en-US" altLang="zh-CN" sz="9600" b="1">
              <a:solidFill>
                <a:srgbClr val="FF9900"/>
              </a:solidFill>
            </a:endParaRPr>
          </a:p>
        </p:txBody>
      </p:sp>
      <p:sp>
        <p:nvSpPr>
          <p:cNvPr id="35851" name="Text Box 11"/>
          <p:cNvSpPr txBox="1">
            <a:spLocks noChangeArrowheads="1"/>
          </p:cNvSpPr>
          <p:nvPr/>
        </p:nvSpPr>
        <p:spPr bwMode="auto">
          <a:xfrm>
            <a:off x="6804025" y="3644900"/>
            <a:ext cx="1223963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9600">
                <a:solidFill>
                  <a:srgbClr val="FF00FF"/>
                </a:solidFill>
              </a:rPr>
              <a:t>3</a:t>
            </a:r>
            <a:endParaRPr lang="en-US" altLang="zh-CN" sz="9600">
              <a:solidFill>
                <a:srgbClr val="FF00FF"/>
              </a:solidFill>
            </a:endParaRPr>
          </a:p>
        </p:txBody>
      </p:sp>
      <p:sp>
        <p:nvSpPr>
          <p:cNvPr id="35852" name="Text Box 12"/>
          <p:cNvSpPr txBox="1">
            <a:spLocks noChangeArrowheads="1"/>
          </p:cNvSpPr>
          <p:nvPr/>
        </p:nvSpPr>
        <p:spPr bwMode="auto">
          <a:xfrm>
            <a:off x="1187450" y="692150"/>
            <a:ext cx="1296988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9600" b="1">
                <a:solidFill>
                  <a:srgbClr val="FFFF00"/>
                </a:solidFill>
              </a:rPr>
              <a:t>6</a:t>
            </a:r>
            <a:endParaRPr lang="en-US" altLang="zh-CN" sz="9600" b="1">
              <a:solidFill>
                <a:srgbClr val="FFFF00"/>
              </a:solidFill>
            </a:endParaRPr>
          </a:p>
        </p:txBody>
      </p:sp>
      <p:sp>
        <p:nvSpPr>
          <p:cNvPr id="35853" name="Text Box 13"/>
          <p:cNvSpPr txBox="1">
            <a:spLocks noChangeArrowheads="1"/>
          </p:cNvSpPr>
          <p:nvPr/>
        </p:nvSpPr>
        <p:spPr bwMode="auto">
          <a:xfrm>
            <a:off x="4356100" y="549275"/>
            <a:ext cx="1152525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9600" b="1">
                <a:solidFill>
                  <a:srgbClr val="990033"/>
                </a:solidFill>
              </a:rPr>
              <a:t>8</a:t>
            </a:r>
            <a:endParaRPr lang="en-US" altLang="zh-CN" sz="9600" b="1">
              <a:solidFill>
                <a:srgbClr val="9900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c2deaa54b0894a4494e824097130b643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991" name="Text Box 7"/>
          <p:cNvSpPr txBox="1">
            <a:spLocks noChangeArrowheads="1"/>
          </p:cNvSpPr>
          <p:nvPr/>
        </p:nvSpPr>
        <p:spPr bwMode="auto">
          <a:xfrm>
            <a:off x="3492500" y="4652963"/>
            <a:ext cx="1800225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zh-CN" sz="9600" b="1">
              <a:solidFill>
                <a:srgbClr val="FF9900"/>
              </a:solidFill>
            </a:endParaRPr>
          </a:p>
        </p:txBody>
      </p:sp>
      <p:sp>
        <p:nvSpPr>
          <p:cNvPr id="41995" name="WordArt 11"/>
          <p:cNvSpPr>
            <a:spLocks noChangeArrowheads="1" noChangeShapeType="1" noTextEdit="1"/>
          </p:cNvSpPr>
          <p:nvPr/>
        </p:nvSpPr>
        <p:spPr bwMode="auto">
          <a:xfrm>
            <a:off x="838200" y="304800"/>
            <a:ext cx="3949700" cy="146843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altLang="zh-CN" sz="4400" b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000000"/>
                </a:solidFill>
                <a:latin typeface="Arial Black" panose="020B0A04020102020204"/>
              </a:rPr>
              <a:t>I can say !</a:t>
            </a:r>
            <a:endParaRPr lang="zh-CN" altLang="en-US" sz="4400" b="1" kern="10" dirty="0">
              <a:ln w="9525">
                <a:solidFill>
                  <a:srgbClr val="000000"/>
                </a:solidFill>
                <a:round/>
              </a:ln>
              <a:solidFill>
                <a:srgbClr val="000000"/>
              </a:solidFill>
              <a:latin typeface="Arial Black" panose="020B0A04020102020204"/>
            </a:endParaRPr>
          </a:p>
        </p:txBody>
      </p:sp>
      <p:sp>
        <p:nvSpPr>
          <p:cNvPr id="41996" name="Rectangle 12"/>
          <p:cNvSpPr>
            <a:spLocks noChangeArrowheads="1"/>
          </p:cNvSpPr>
          <p:nvPr/>
        </p:nvSpPr>
        <p:spPr bwMode="auto">
          <a:xfrm>
            <a:off x="2771775" y="2420938"/>
            <a:ext cx="5670550" cy="393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kumimoji="0" lang="en-US" altLang="zh-CN" sz="3600" b="1" dirty="0">
                <a:latin typeface="Arial Black" panose="020B0A04020102020204" pitchFamily="34" charset="0"/>
              </a:rPr>
              <a:t>1+2=</a:t>
            </a:r>
            <a:r>
              <a:rPr kumimoji="0" lang="zh-CN" altLang="en-US" sz="3600" b="1" dirty="0">
                <a:latin typeface="Arial Black" panose="020B0A04020102020204" pitchFamily="34" charset="0"/>
              </a:rPr>
              <a:t>？   </a:t>
            </a:r>
            <a:r>
              <a:rPr kumimoji="0" lang="en-US" altLang="zh-CN" sz="3600" b="1" dirty="0">
                <a:latin typeface="Arial Black" panose="020B0A04020102020204" pitchFamily="34" charset="0"/>
              </a:rPr>
              <a:t>2+4=</a:t>
            </a:r>
            <a:r>
              <a:rPr kumimoji="0" lang="zh-CN" altLang="en-US" sz="3600" b="1" dirty="0">
                <a:latin typeface="Arial Black" panose="020B0A04020102020204" pitchFamily="34" charset="0"/>
              </a:rPr>
              <a:t>？   </a:t>
            </a:r>
            <a:endParaRPr kumimoji="0" lang="zh-CN" altLang="en-US" sz="3600" b="1" dirty="0">
              <a:latin typeface="Arial Black" panose="020B0A04020102020204" pitchFamily="34" charset="0"/>
            </a:endParaRPr>
          </a:p>
          <a:p>
            <a:endParaRPr kumimoji="0" lang="en-US" altLang="zh-CN" sz="3600" b="1" dirty="0">
              <a:latin typeface="Arial Black" panose="020B0A04020102020204" pitchFamily="34" charset="0"/>
            </a:endParaRPr>
          </a:p>
          <a:p>
            <a:r>
              <a:rPr kumimoji="0" lang="en-US" altLang="zh-CN" sz="3600" b="1" dirty="0">
                <a:latin typeface="Arial Black" panose="020B0A04020102020204" pitchFamily="34" charset="0"/>
              </a:rPr>
              <a:t>3+2=</a:t>
            </a:r>
            <a:r>
              <a:rPr kumimoji="0" lang="zh-CN" altLang="en-US" sz="3600" b="1" dirty="0">
                <a:latin typeface="Arial Black" panose="020B0A04020102020204" pitchFamily="34" charset="0"/>
              </a:rPr>
              <a:t>？ </a:t>
            </a:r>
            <a:r>
              <a:rPr kumimoji="0" lang="en-US" altLang="zh-CN" sz="3600" b="1" dirty="0">
                <a:latin typeface="Arial Black" panose="020B0A04020102020204" pitchFamily="34" charset="0"/>
              </a:rPr>
              <a:t>2+5=?   </a:t>
            </a:r>
            <a:endParaRPr kumimoji="0" lang="en-US" altLang="zh-CN" sz="3600" b="1" dirty="0">
              <a:latin typeface="Arial Black" panose="020B0A04020102020204" pitchFamily="34" charset="0"/>
            </a:endParaRPr>
          </a:p>
          <a:p>
            <a:r>
              <a:rPr kumimoji="0" lang="en-US" altLang="zh-CN" sz="3600" b="1" dirty="0">
                <a:latin typeface="Arial Black" panose="020B0A04020102020204" pitchFamily="34" charset="0"/>
              </a:rPr>
              <a:t> </a:t>
            </a:r>
            <a:endParaRPr kumimoji="0" lang="en-US" altLang="zh-CN" sz="3600" b="1" dirty="0">
              <a:latin typeface="Arial Black" panose="020B0A04020102020204" pitchFamily="34" charset="0"/>
            </a:endParaRPr>
          </a:p>
          <a:p>
            <a:r>
              <a:rPr kumimoji="0" lang="en-US" altLang="zh-CN" sz="3600" b="1" dirty="0">
                <a:latin typeface="Arial Black" panose="020B0A04020102020204" pitchFamily="34" charset="0"/>
              </a:rPr>
              <a:t>1+1=?    3+4=?</a:t>
            </a:r>
            <a:endParaRPr kumimoji="0" lang="en-US" altLang="zh-CN" sz="3600" b="1" dirty="0">
              <a:latin typeface="Arial Black" panose="020B0A04020102020204" pitchFamily="34" charset="0"/>
            </a:endParaRPr>
          </a:p>
          <a:p>
            <a:endParaRPr kumimoji="0" lang="en-US" altLang="zh-CN" sz="3600" b="1" dirty="0">
              <a:latin typeface="Arial Black" panose="020B0A04020102020204" pitchFamily="34" charset="0"/>
            </a:endParaRPr>
          </a:p>
          <a:p>
            <a:r>
              <a:rPr kumimoji="0" lang="en-US" altLang="zh-CN" sz="3600" b="1" dirty="0">
                <a:latin typeface="Arial Black" panose="020B0A04020102020204" pitchFamily="34" charset="0"/>
              </a:rPr>
              <a:t>6+2=?</a:t>
            </a:r>
            <a:endParaRPr kumimoji="0" lang="en-US" altLang="zh-CN" sz="3600" b="1" dirty="0"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r>
              <a:rPr lang="en-US" altLang="zh-CN" smtClean="0"/>
              <a:t>What  colour  is it  ?</a:t>
            </a:r>
            <a:endParaRPr lang="en-US" altLang="zh-CN" smtClean="0"/>
          </a:p>
        </p:txBody>
      </p:sp>
      <p:pic>
        <p:nvPicPr>
          <p:cNvPr id="44035" name="Picture 3" descr="6c1d77ed0ee7e4122cf534e6"/>
          <p:cNvPicPr>
            <a:picLocks noChangeAspect="1" noChangeArrowheads="1"/>
          </p:cNvPicPr>
          <p:nvPr>
            <p:ph sz="quarter" idx="1"/>
          </p:nvPr>
        </p:nvPicPr>
        <p:blipFill>
          <a:blip r:embed="rId1" cstate="email"/>
          <a:srcRect/>
          <a:stretch>
            <a:fillRect/>
          </a:stretch>
        </p:blipFill>
        <p:spPr>
          <a:xfrm>
            <a:off x="1216025" y="1981200"/>
            <a:ext cx="2752725" cy="198755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4036" name="Picture 4" descr="24b1c11dc321e332304e15d6"/>
          <p:cNvPicPr>
            <a:picLocks noChangeAspect="1" noChangeArrowheads="1"/>
          </p:cNvPicPr>
          <p:nvPr>
            <p:ph sz="quarter" idx="2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5175250" y="1981200"/>
            <a:ext cx="2752725" cy="198755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4037" name="Picture 5" descr="Blue hills"/>
          <p:cNvPicPr>
            <a:picLocks noChangeAspect="1" noChangeArrowheads="1"/>
          </p:cNvPicPr>
          <p:nvPr>
            <p:ph sz="quarter" idx="3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1441450" y="4270375"/>
            <a:ext cx="2303463" cy="1662113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4038" name="Picture 6" descr="060809design06"/>
          <p:cNvPicPr>
            <a:picLocks noChangeAspect="1" noChangeArrowheads="1"/>
          </p:cNvPicPr>
          <p:nvPr>
            <p:ph sz="quarter" idx="4"/>
          </p:nvPr>
        </p:nvPicPr>
        <p:blipFill>
          <a:blip r:embed="rId4" cstate="email"/>
          <a:srcRect/>
          <a:stretch>
            <a:fillRect/>
          </a:stretch>
        </p:blipFill>
        <p:spPr>
          <a:xfrm>
            <a:off x="5173663" y="4106863"/>
            <a:ext cx="2754312" cy="1989137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9" descr="0WK2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7366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WordArt 6"/>
          <p:cNvSpPr>
            <a:spLocks noChangeArrowheads="1" noChangeShapeType="1" noTextEdit="1"/>
          </p:cNvSpPr>
          <p:nvPr/>
        </p:nvSpPr>
        <p:spPr bwMode="auto">
          <a:xfrm>
            <a:off x="179512" y="188913"/>
            <a:ext cx="2362201" cy="744537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pt-BR" altLang="zh-CN" sz="3600" kern="10" spc="-360" dirty="0">
                <a:ln w="12700">
                  <a:solidFill>
                    <a:srgbClr val="FF99CC"/>
                  </a:solidFill>
                  <a:round/>
                </a:ln>
                <a:solidFill>
                  <a:srgbClr val="FFFF99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Arial Black" panose="020B0A04020102020204"/>
              </a:rPr>
              <a:t>C h a n t</a:t>
            </a:r>
            <a:endParaRPr lang="zh-CN" altLang="en-US" sz="3600" kern="10" spc="-360" dirty="0">
              <a:ln w="12700">
                <a:solidFill>
                  <a:srgbClr val="FF99CC"/>
                </a:solidFill>
                <a:round/>
              </a:ln>
              <a:solidFill>
                <a:srgbClr val="FFFF99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Arial Black" panose="020B0A04020102020204"/>
            </a:endParaRPr>
          </a:p>
        </p:txBody>
      </p:sp>
      <p:sp>
        <p:nvSpPr>
          <p:cNvPr id="4118" name="Rectangle 22"/>
          <p:cNvSpPr>
            <a:spLocks noChangeArrowheads="1"/>
          </p:cNvSpPr>
          <p:nvPr/>
        </p:nvSpPr>
        <p:spPr bwMode="auto">
          <a:xfrm>
            <a:off x="684213" y="1052513"/>
            <a:ext cx="6734175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en-US" altLang="zh-CN" dirty="0">
                <a:solidFill>
                  <a:srgbClr val="FF0000"/>
                </a:solidFill>
                <a:latin typeface="Arial Black" panose="020B0A04020102020204" pitchFamily="34" charset="0"/>
              </a:rPr>
              <a:t>How many? How many? One. One. One.</a:t>
            </a:r>
            <a:endParaRPr lang="en-US" altLang="zh-CN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4119" name="Rectangle 23"/>
          <p:cNvSpPr>
            <a:spLocks noChangeArrowheads="1"/>
          </p:cNvSpPr>
          <p:nvPr/>
        </p:nvSpPr>
        <p:spPr bwMode="auto">
          <a:xfrm>
            <a:off x="684213" y="1700213"/>
            <a:ext cx="6886575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en-US" altLang="zh-CN" dirty="0">
                <a:solidFill>
                  <a:srgbClr val="FF0000"/>
                </a:solidFill>
                <a:latin typeface="Arial Black" panose="020B0A04020102020204" pitchFamily="34" charset="0"/>
              </a:rPr>
              <a:t>How many? How many? Two. Two. Two.</a:t>
            </a:r>
            <a:endParaRPr lang="en-US" altLang="zh-CN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4120" name="Rectangle 24"/>
          <p:cNvSpPr>
            <a:spLocks noChangeArrowheads="1"/>
          </p:cNvSpPr>
          <p:nvPr/>
        </p:nvSpPr>
        <p:spPr bwMode="auto">
          <a:xfrm>
            <a:off x="684213" y="2276475"/>
            <a:ext cx="7750175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en-US" altLang="zh-CN" dirty="0">
                <a:solidFill>
                  <a:srgbClr val="FF0000"/>
                </a:solidFill>
                <a:latin typeface="Arial Black" panose="020B0A04020102020204" pitchFamily="34" charset="0"/>
              </a:rPr>
              <a:t>How many? How many? Three. Three. Three. </a:t>
            </a:r>
            <a:endParaRPr lang="en-US" altLang="zh-CN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4121" name="Rectangle 25"/>
          <p:cNvSpPr>
            <a:spLocks noChangeArrowheads="1"/>
          </p:cNvSpPr>
          <p:nvPr/>
        </p:nvSpPr>
        <p:spPr bwMode="auto">
          <a:xfrm>
            <a:off x="684213" y="2852738"/>
            <a:ext cx="7088187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en-US" altLang="zh-CN" dirty="0">
                <a:solidFill>
                  <a:srgbClr val="FF0000"/>
                </a:solidFill>
                <a:latin typeface="Arial Black" panose="020B0A04020102020204" pitchFamily="34" charset="0"/>
              </a:rPr>
              <a:t>How many? How many? Four. Four. Four. </a:t>
            </a:r>
            <a:endParaRPr lang="en-US" altLang="zh-CN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4122" name="Rectangle 26"/>
          <p:cNvSpPr>
            <a:spLocks noChangeArrowheads="1"/>
          </p:cNvSpPr>
          <p:nvPr/>
        </p:nvSpPr>
        <p:spPr bwMode="auto">
          <a:xfrm>
            <a:off x="684213" y="3429000"/>
            <a:ext cx="6935787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en-US" altLang="zh-CN" dirty="0">
                <a:solidFill>
                  <a:srgbClr val="FF0000"/>
                </a:solidFill>
                <a:latin typeface="Arial Black" panose="020B0A04020102020204" pitchFamily="34" charset="0"/>
              </a:rPr>
              <a:t>How many? How many? Five. Five. Five. </a:t>
            </a:r>
            <a:endParaRPr lang="en-US" altLang="zh-CN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4123" name="Rectangle 27"/>
          <p:cNvSpPr>
            <a:spLocks noChangeArrowheads="1"/>
          </p:cNvSpPr>
          <p:nvPr/>
        </p:nvSpPr>
        <p:spPr bwMode="auto">
          <a:xfrm>
            <a:off x="684213" y="4005263"/>
            <a:ext cx="7800975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en-US" altLang="zh-CN" dirty="0">
                <a:solidFill>
                  <a:srgbClr val="FF0000"/>
                </a:solidFill>
                <a:latin typeface="Arial Black" panose="020B0A04020102020204" pitchFamily="34" charset="0"/>
              </a:rPr>
              <a:t>How many? How many? Six. Six. Six.</a:t>
            </a:r>
            <a:endParaRPr lang="en-US" altLang="zh-CN" dirty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en-US" altLang="zh-CN" dirty="0">
                <a:solidFill>
                  <a:srgbClr val="FF0000"/>
                </a:solidFill>
                <a:latin typeface="Arial Black" panose="020B0A04020102020204" pitchFamily="34" charset="0"/>
              </a:rPr>
              <a:t>How many? How many? Seven. Seven. Seven.</a:t>
            </a:r>
            <a:endParaRPr lang="en-US" altLang="zh-CN" dirty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en-US" altLang="zh-CN" dirty="0">
                <a:solidFill>
                  <a:srgbClr val="FF0000"/>
                </a:solidFill>
                <a:latin typeface="Arial Black" panose="020B0A04020102020204" pitchFamily="34" charset="0"/>
              </a:rPr>
              <a:t>How many? How many? Eight. Eight. Eight.</a:t>
            </a:r>
            <a:endParaRPr lang="en-US" altLang="zh-CN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4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00"/>
                                        <p:tgtEl>
                                          <p:spTgt spid="4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12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4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300"/>
                                        <p:tgtEl>
                                          <p:spTgt spid="4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7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300"/>
                                        <p:tgtEl>
                                          <p:spTgt spid="4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19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4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300"/>
                                        <p:tgtEl>
                                          <p:spTgt spid="4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73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4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300"/>
                                        <p:tgtEl>
                                          <p:spTgt spid="4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8" grpId="0" autoUpdateAnimBg="0"/>
      <p:bldP spid="4119" grpId="0" autoUpdateAnimBg="0"/>
      <p:bldP spid="4120" grpId="0" autoUpdateAnimBg="0"/>
      <p:bldP spid="4121" grpId="0" autoUpdateAnimBg="0"/>
      <p:bldP spid="4122" grpId="0" autoUpdateAnimBg="0"/>
      <p:bldP spid="4123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9CCFF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5" descr="065"/>
          <p:cNvPicPr>
            <a:picLocks noChangeAspect="1" noChangeArrowheads="1"/>
          </p:cNvPicPr>
          <p:nvPr/>
        </p:nvPicPr>
        <p:blipFill>
          <a:blip r:embed="rId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WordArt 3"/>
          <p:cNvSpPr>
            <a:spLocks noChangeArrowheads="1" noChangeShapeType="1" noTextEdit="1"/>
          </p:cNvSpPr>
          <p:nvPr/>
        </p:nvSpPr>
        <p:spPr bwMode="auto">
          <a:xfrm>
            <a:off x="500063" y="500063"/>
            <a:ext cx="3386137" cy="1285875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5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altLang="zh-CN" sz="3600" kern="10" dirty="0">
                <a:ln w="9525">
                  <a:rou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Arial Black" panose="020B0A04020102020204"/>
              </a:rPr>
              <a:t>Homework:</a:t>
            </a:r>
            <a:endParaRPr lang="zh-CN" altLang="en-US" sz="3600" kern="10" dirty="0">
              <a:ln w="9525">
                <a:round/>
              </a:ln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Arial Black" panose="020B0A04020102020204"/>
            </a:endParaRPr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468313" y="1628775"/>
            <a:ext cx="8283575" cy="2800767"/>
          </a:xfrm>
          <a:prstGeom prst="rect">
            <a:avLst/>
          </a:prstGeom>
          <a:noFill/>
          <a:ln w="9525">
            <a:noFill/>
            <a:miter lim="800000"/>
          </a:ln>
          <a:effectLst>
            <a:outerShdw dist="35921" dir="2700000" algn="ctr" rotWithShape="0">
              <a:srgbClr val="FFFF66"/>
            </a:outerShdw>
          </a:effec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 b="1" dirty="0"/>
              <a:t>Count the number from one to eight</a:t>
            </a:r>
            <a:r>
              <a:rPr lang="en-US" altLang="zh-CN" sz="3200" dirty="0">
                <a:solidFill>
                  <a:srgbClr val="FF66FF"/>
                </a:solidFill>
              </a:rPr>
              <a:t>.</a:t>
            </a:r>
            <a:endParaRPr lang="en-US" altLang="zh-CN" sz="3200" dirty="0">
              <a:solidFill>
                <a:srgbClr val="FF66FF"/>
              </a:solidFill>
              <a:latin typeface="Arial Black" panose="020B0A04020102020204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zh-CN" altLang="en-US" sz="3200" dirty="0"/>
              <a:t>                        </a:t>
            </a:r>
            <a:r>
              <a:rPr lang="zh-CN" altLang="en-US" sz="3200" dirty="0">
                <a:solidFill>
                  <a:srgbClr val="FF00FF"/>
                </a:solidFill>
              </a:rPr>
              <a:t>（</a:t>
            </a:r>
            <a:r>
              <a:rPr lang="zh-CN" altLang="en-US" sz="3200" b="1" dirty="0">
                <a:solidFill>
                  <a:srgbClr val="FF00FF"/>
                </a:solidFill>
              </a:rPr>
              <a:t>从一数到八</a:t>
            </a:r>
            <a:r>
              <a:rPr lang="zh-CN" altLang="en-US" sz="3200" dirty="0" smtClean="0">
                <a:solidFill>
                  <a:srgbClr val="FF00FF"/>
                </a:solidFill>
              </a:rPr>
              <a:t>） </a:t>
            </a:r>
            <a:endParaRPr lang="zh-CN" altLang="en-US" sz="3200" dirty="0">
              <a:solidFill>
                <a:srgbClr val="FF00FF"/>
              </a:solidFill>
              <a:latin typeface="Arial Black" panose="020B0A04020102020204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zh-CN" sz="3200" b="1" dirty="0"/>
              <a:t>Tell your parents some telephone numbers.</a:t>
            </a:r>
            <a:r>
              <a:rPr lang="en-US" altLang="zh-CN" dirty="0"/>
              <a:t> </a:t>
            </a:r>
            <a:endParaRPr lang="en-US" altLang="zh-CN" dirty="0" smtClean="0"/>
          </a:p>
          <a:p>
            <a:pPr eaLnBrk="1" hangingPunct="1">
              <a:spcBef>
                <a:spcPct val="50000"/>
              </a:spcBef>
            </a:pPr>
            <a:r>
              <a:rPr lang="en-US" altLang="zh-CN" sz="3200" dirty="0" smtClean="0">
                <a:solidFill>
                  <a:srgbClr val="FF00FF"/>
                </a:solidFill>
              </a:rPr>
              <a:t>(</a:t>
            </a:r>
            <a:r>
              <a:rPr lang="zh-CN" altLang="en-US" sz="3200" b="1" dirty="0">
                <a:solidFill>
                  <a:srgbClr val="FF00FF"/>
                </a:solidFill>
              </a:rPr>
              <a:t>用英文告诉家长自己家和朋友家的电话号码</a:t>
            </a:r>
            <a:r>
              <a:rPr lang="en-US" altLang="zh-CN" sz="3200" dirty="0">
                <a:solidFill>
                  <a:srgbClr val="FF00FF"/>
                </a:solidFill>
              </a:rPr>
              <a:t> )</a:t>
            </a:r>
            <a:endParaRPr lang="en-US" altLang="zh-CN" sz="3200" dirty="0">
              <a:solidFill>
                <a:srgbClr val="FF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秋日私语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3087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3" descr="04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WordArt 4"/>
          <p:cNvSpPr>
            <a:spLocks noChangeArrowheads="1" noChangeShapeType="1" noTextEdit="1"/>
          </p:cNvSpPr>
          <p:nvPr/>
        </p:nvSpPr>
        <p:spPr bwMode="auto">
          <a:xfrm>
            <a:off x="1905000" y="2057400"/>
            <a:ext cx="5486400" cy="1401763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altLang="zh-CN" sz="9600" kern="10" spc="-960">
                <a:ln w="12700">
                  <a:solidFill>
                    <a:srgbClr val="000099"/>
                  </a:solidFill>
                  <a:round/>
                </a:ln>
                <a:solidFill>
                  <a:srgbClr val="FF00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Thank you</a:t>
            </a:r>
            <a:endParaRPr lang="zh-CN" altLang="en-US" sz="9600" kern="10" spc="-960">
              <a:ln w="12700">
                <a:solidFill>
                  <a:srgbClr val="000099"/>
                </a:solidFill>
                <a:round/>
              </a:ln>
              <a:solidFill>
                <a:srgbClr val="FF00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21509" name="Picture 5" descr="sailing2"/>
          <p:cNvPicPr>
            <a:picLocks noChangeAspect="1" noChangeArrowheads="1" noCrop="1"/>
          </p:cNvPicPr>
          <p:nvPr>
            <p:ph/>
          </p:nvPr>
        </p:nvPicPr>
        <p:blipFill>
          <a:blip r:embed="rId5"/>
          <a:srcRect/>
          <a:stretch>
            <a:fillRect/>
          </a:stretch>
        </p:blipFill>
        <p:spPr>
          <a:xfrm>
            <a:off x="3563938" y="2924175"/>
            <a:ext cx="2879725" cy="2236788"/>
          </a:xfr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6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66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62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62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755650" y="333375"/>
            <a:ext cx="7772400" cy="1143000"/>
          </a:xfrm>
        </p:spPr>
        <p:txBody>
          <a:bodyPr/>
          <a:lstStyle/>
          <a:p>
            <a:r>
              <a:rPr lang="en-US" altLang="zh-CN" sz="4800" b="1" smtClean="0"/>
              <a:t>It’s  a  ……</a:t>
            </a:r>
            <a:endParaRPr lang="en-US" altLang="zh-CN" sz="4800" b="1" smtClean="0"/>
          </a:p>
        </p:txBody>
      </p:sp>
      <p:pic>
        <p:nvPicPr>
          <p:cNvPr id="45060" name="Picture 4" descr="200952017134669879"/>
          <p:cNvPicPr>
            <a:picLocks noChangeAspect="1" noChangeArrowheads="1"/>
          </p:cNvPicPr>
          <p:nvPr>
            <p:ph sz="quarter" idx="2"/>
          </p:nvPr>
        </p:nvPicPr>
        <p:blipFill>
          <a:blip r:embed="rId1" cstate="email"/>
          <a:srcRect/>
          <a:stretch>
            <a:fillRect/>
          </a:stretch>
        </p:blipFill>
        <p:spPr>
          <a:xfrm>
            <a:off x="5016500" y="1981200"/>
            <a:ext cx="3068638" cy="198755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5061" name="Picture 5" descr="186-0l"/>
          <p:cNvPicPr>
            <a:picLocks noChangeAspect="1" noChangeArrowheads="1"/>
          </p:cNvPicPr>
          <p:nvPr>
            <p:ph sz="quarter" idx="3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189038" y="4129088"/>
            <a:ext cx="2879725" cy="193992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5062" name="Picture 6" descr="4d818d50876b106643a75b47"/>
          <p:cNvPicPr>
            <a:picLocks noChangeAspect="1" noChangeArrowheads="1"/>
          </p:cNvPicPr>
          <p:nvPr>
            <p:ph sz="quarter" idx="4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5173663" y="4106863"/>
            <a:ext cx="2754312" cy="1989137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5063" name="Picture 7" descr="blue cat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187450" y="1557338"/>
            <a:ext cx="2663825" cy="2265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r>
              <a:rPr lang="en-US" altLang="zh-CN" sz="4800" b="1" smtClean="0"/>
              <a:t>It’s a ……</a:t>
            </a:r>
            <a:endParaRPr lang="en-US" altLang="zh-CN" sz="4800" b="1" smtClean="0"/>
          </a:p>
        </p:txBody>
      </p:sp>
      <p:pic>
        <p:nvPicPr>
          <p:cNvPr id="46083" name="Picture 3" descr="2387897_154104015_2"/>
          <p:cNvPicPr>
            <a:picLocks noChangeAspect="1" noChangeArrowheads="1"/>
          </p:cNvPicPr>
          <p:nvPr>
            <p:ph sz="quarter" idx="1"/>
          </p:nvPr>
        </p:nvPicPr>
        <p:blipFill>
          <a:blip r:embed="rId1" cstate="email"/>
          <a:srcRect/>
          <a:stretch>
            <a:fillRect/>
          </a:stretch>
        </p:blipFill>
        <p:spPr>
          <a:xfrm>
            <a:off x="1649413" y="1981200"/>
            <a:ext cx="1885950" cy="198755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6085" name="Picture 5" descr="6b5ec3f6eab5352db17ec560"/>
          <p:cNvPicPr>
            <a:picLocks noChangeAspect="1" noChangeArrowheads="1"/>
          </p:cNvPicPr>
          <p:nvPr>
            <p:ph sz="quarter" idx="3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2411413" y="4149725"/>
            <a:ext cx="3527425" cy="1989138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6086" name="Picture 6" descr="93838332ad319425ebc4af81"/>
          <p:cNvPicPr>
            <a:picLocks noChangeAspect="1" noChangeArrowheads="1"/>
          </p:cNvPicPr>
          <p:nvPr>
            <p:ph sz="quarter" idx="4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5580063" y="2060575"/>
            <a:ext cx="2582862" cy="1963738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矩形 23"/>
          <p:cNvSpPr/>
          <p:nvPr/>
        </p:nvSpPr>
        <p:spPr>
          <a:xfrm>
            <a:off x="1733553" y="1553892"/>
            <a:ext cx="735006" cy="241289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www.1ppt.com/moban/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素材：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www.1ppt.com/sucai/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背景：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www.1ppt.com/beijing/ 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图表：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www.1ppt.com/tubiao/    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www.1ppt.com/xiazai/   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www.1ppt.com/powerpoint/    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资料下载：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www.1ppt.com/ziliao/      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范文下载：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www.1ppt.com/fanwen/           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试卷下载：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www.1ppt.com/shiti/        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教案下载：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www.1ppt.com/jiaoan/             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论坛：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www.1ppt.cn                   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语文课件：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www.1ppt.com/kejian/yuwen/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数学课件：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www.1ppt.com/kejian/shuxue/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英语课件：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www.1ppt.com/kejian/yingyu/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美术课件：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www.1ppt.com/kejian/meishu/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科学课件：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www.1ppt.com/kejian/kexue/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物理课件：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www.1ppt.com/kejian/wuli/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化学课件：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www.1ppt.com/kejian/huaxue/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生物课件：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www.1ppt.com/kejian/shengwu/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地理课件：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www.1ppt.com/kejian/dili/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历史课件：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www.1ppt.com/kejian/lishi/      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6372225" y="0"/>
            <a:ext cx="2771775" cy="3573463"/>
          </a:xfrm>
          <a:prstGeom prst="rect">
            <a:avLst/>
          </a:prstGeom>
          <a:solidFill>
            <a:schemeClr val="bg1"/>
          </a:solidFill>
          <a:ln w="22225" algn="ctr">
            <a:solidFill>
              <a:schemeClr val="bg1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099" name="Oval 3"/>
          <p:cNvSpPr>
            <a:spLocks noChangeArrowheads="1"/>
          </p:cNvSpPr>
          <p:nvPr/>
        </p:nvSpPr>
        <p:spPr bwMode="auto">
          <a:xfrm>
            <a:off x="4643438" y="3213100"/>
            <a:ext cx="4500562" cy="3644900"/>
          </a:xfrm>
          <a:prstGeom prst="ellipse">
            <a:avLst/>
          </a:prstGeom>
          <a:solidFill>
            <a:schemeClr val="bg1"/>
          </a:solidFill>
          <a:ln w="22225" algn="ctr">
            <a:solidFill>
              <a:schemeClr val="bg1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100" name="Oval 4"/>
          <p:cNvSpPr>
            <a:spLocks noChangeArrowheads="1"/>
          </p:cNvSpPr>
          <p:nvPr/>
        </p:nvSpPr>
        <p:spPr bwMode="auto">
          <a:xfrm>
            <a:off x="3924300" y="549275"/>
            <a:ext cx="2232025" cy="2735263"/>
          </a:xfrm>
          <a:prstGeom prst="ellipse">
            <a:avLst/>
          </a:prstGeom>
          <a:solidFill>
            <a:schemeClr val="bg1"/>
          </a:solidFill>
          <a:ln w="22225" algn="ctr">
            <a:solidFill>
              <a:schemeClr val="bg1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101" name="Oval 5"/>
          <p:cNvSpPr>
            <a:spLocks noChangeArrowheads="1"/>
          </p:cNvSpPr>
          <p:nvPr/>
        </p:nvSpPr>
        <p:spPr bwMode="auto">
          <a:xfrm>
            <a:off x="1042988" y="2708275"/>
            <a:ext cx="3455987" cy="4149725"/>
          </a:xfrm>
          <a:prstGeom prst="ellipse">
            <a:avLst/>
          </a:prstGeom>
          <a:solidFill>
            <a:schemeClr val="bg1"/>
          </a:solidFill>
          <a:ln w="22225" algn="ctr">
            <a:solidFill>
              <a:schemeClr val="bg1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102" name="Oval 6"/>
          <p:cNvSpPr>
            <a:spLocks noChangeArrowheads="1"/>
          </p:cNvSpPr>
          <p:nvPr/>
        </p:nvSpPr>
        <p:spPr bwMode="auto">
          <a:xfrm>
            <a:off x="3851275" y="404813"/>
            <a:ext cx="2089150" cy="2447925"/>
          </a:xfrm>
          <a:prstGeom prst="ellipse">
            <a:avLst/>
          </a:prstGeom>
          <a:solidFill>
            <a:schemeClr val="bg1"/>
          </a:solidFill>
          <a:ln w="22225" algn="ctr">
            <a:solidFill>
              <a:schemeClr val="bg1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103" name="Oval 7"/>
          <p:cNvSpPr>
            <a:spLocks noChangeArrowheads="1"/>
          </p:cNvSpPr>
          <p:nvPr/>
        </p:nvSpPr>
        <p:spPr bwMode="auto">
          <a:xfrm>
            <a:off x="4067175" y="549275"/>
            <a:ext cx="1871663" cy="2303463"/>
          </a:xfrm>
          <a:prstGeom prst="ellipse">
            <a:avLst/>
          </a:prstGeom>
          <a:solidFill>
            <a:schemeClr val="bg1"/>
          </a:solidFill>
          <a:ln w="22225" algn="ctr">
            <a:solidFill>
              <a:schemeClr val="bg1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104" name="Oval 8"/>
          <p:cNvSpPr>
            <a:spLocks noChangeArrowheads="1"/>
          </p:cNvSpPr>
          <p:nvPr/>
        </p:nvSpPr>
        <p:spPr bwMode="auto">
          <a:xfrm>
            <a:off x="539750" y="260350"/>
            <a:ext cx="3024188" cy="2852738"/>
          </a:xfrm>
          <a:prstGeom prst="ellipse">
            <a:avLst/>
          </a:prstGeom>
          <a:solidFill>
            <a:schemeClr val="bg1"/>
          </a:solidFill>
          <a:ln w="22225" algn="ctr">
            <a:solidFill>
              <a:schemeClr val="bg1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4" name="Group 16"/>
          <p:cNvGrpSpPr/>
          <p:nvPr/>
        </p:nvGrpSpPr>
        <p:grpSpPr bwMode="auto">
          <a:xfrm>
            <a:off x="4932363" y="260350"/>
            <a:ext cx="2508250" cy="2592388"/>
            <a:chOff x="3877" y="436"/>
            <a:chExt cx="1580" cy="1633"/>
          </a:xfrm>
        </p:grpSpPr>
        <p:pic>
          <p:nvPicPr>
            <p:cNvPr id="4117" name="Picture 17" descr="鸟"/>
            <p:cNvPicPr>
              <a:picLocks noChangeAspect="1" noChangeArrowheads="1"/>
            </p:cNvPicPr>
            <p:nvPr/>
          </p:nvPicPr>
          <p:blipFill>
            <a:blip r:embed="rId1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877" y="753"/>
              <a:ext cx="1080" cy="13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18" name="Picture 18" descr="鸟"/>
            <p:cNvPicPr>
              <a:picLocks noChangeAspect="1" noChangeArrowheads="1"/>
            </p:cNvPicPr>
            <p:nvPr/>
          </p:nvPicPr>
          <p:blipFill>
            <a:blip r:embed="rId1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377" y="436"/>
              <a:ext cx="1080" cy="13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108" name="Oval 23"/>
          <p:cNvSpPr>
            <a:spLocks noChangeArrowheads="1"/>
          </p:cNvSpPr>
          <p:nvPr/>
        </p:nvSpPr>
        <p:spPr bwMode="auto">
          <a:xfrm>
            <a:off x="6659563" y="765175"/>
            <a:ext cx="1835150" cy="2376488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38936" name="Picture 24" descr="j029976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87450" y="765175"/>
            <a:ext cx="1827213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37" name="Rectangle 25"/>
          <p:cNvSpPr>
            <a:spLocks noChangeArrowheads="1"/>
          </p:cNvSpPr>
          <p:nvPr/>
        </p:nvSpPr>
        <p:spPr bwMode="auto">
          <a:xfrm>
            <a:off x="3159125" y="5876925"/>
            <a:ext cx="142716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kumimoji="0" lang="en-US" altLang="zh-CN" sz="4000" b="1">
                <a:latin typeface="Arial" panose="020B0604020202020204" pitchFamily="34" charset="0"/>
              </a:rPr>
              <a:t>three</a:t>
            </a:r>
            <a:endParaRPr kumimoji="0" lang="en-US" altLang="zh-CN" sz="4000" b="1">
              <a:latin typeface="Arial" panose="020B0604020202020204" pitchFamily="34" charset="0"/>
            </a:endParaRPr>
          </a:p>
        </p:txBody>
      </p:sp>
      <p:sp>
        <p:nvSpPr>
          <p:cNvPr id="38938" name="Rectangle 26"/>
          <p:cNvSpPr>
            <a:spLocks noChangeArrowheads="1"/>
          </p:cNvSpPr>
          <p:nvPr/>
        </p:nvSpPr>
        <p:spPr bwMode="auto">
          <a:xfrm>
            <a:off x="6516688" y="5876925"/>
            <a:ext cx="11715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kumimoji="0" lang="en-US" altLang="zh-CN" sz="4000" b="1">
                <a:latin typeface="Arial" panose="020B0604020202020204" pitchFamily="34" charset="0"/>
              </a:rPr>
              <a:t>four</a:t>
            </a:r>
            <a:endParaRPr kumimoji="0" lang="en-US" altLang="zh-CN" sz="4000" b="1">
              <a:latin typeface="Arial" panose="020B0604020202020204" pitchFamily="34" charset="0"/>
            </a:endParaRPr>
          </a:p>
        </p:txBody>
      </p:sp>
      <p:sp>
        <p:nvSpPr>
          <p:cNvPr id="38939" name="Rectangle 27"/>
          <p:cNvSpPr>
            <a:spLocks noChangeArrowheads="1"/>
          </p:cNvSpPr>
          <p:nvPr/>
        </p:nvSpPr>
        <p:spPr bwMode="auto">
          <a:xfrm>
            <a:off x="4927600" y="2492375"/>
            <a:ext cx="105886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kumimoji="0" lang="en-US" altLang="zh-CN" sz="4000" b="1">
                <a:latin typeface="Arial" panose="020B0604020202020204" pitchFamily="34" charset="0"/>
              </a:rPr>
              <a:t>two</a:t>
            </a:r>
            <a:endParaRPr kumimoji="0" lang="en-US" altLang="zh-CN" sz="4000" b="1">
              <a:latin typeface="Arial" panose="020B0604020202020204" pitchFamily="34" charset="0"/>
            </a:endParaRPr>
          </a:p>
        </p:txBody>
      </p:sp>
      <p:sp>
        <p:nvSpPr>
          <p:cNvPr id="38940" name="Rectangle 28"/>
          <p:cNvSpPr>
            <a:spLocks noChangeArrowheads="1"/>
          </p:cNvSpPr>
          <p:nvPr/>
        </p:nvSpPr>
        <p:spPr bwMode="auto">
          <a:xfrm>
            <a:off x="1746250" y="2420938"/>
            <a:ext cx="10858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kumimoji="0" lang="en-US" altLang="zh-CN" sz="4000" b="1">
                <a:latin typeface="Arial" panose="020B0604020202020204" pitchFamily="34" charset="0"/>
              </a:rPr>
              <a:t>one</a:t>
            </a:r>
            <a:endParaRPr kumimoji="0" lang="en-US" altLang="zh-CN" sz="4000" b="1">
              <a:latin typeface="Arial" panose="020B0604020202020204" pitchFamily="34" charset="0"/>
            </a:endParaRPr>
          </a:p>
        </p:txBody>
      </p:sp>
      <p:pic>
        <p:nvPicPr>
          <p:cNvPr id="4127" name="Picture 31" descr="12S93V2UZ-395P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8313" y="3068638"/>
            <a:ext cx="4025900" cy="2859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8" name="Picture 32" descr="029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219700" y="3141663"/>
            <a:ext cx="1135063" cy="1366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9" name="Picture 33" descr="029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443663" y="3141663"/>
            <a:ext cx="1135062" cy="1366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30" name="Picture 34" descr="029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292725" y="4581525"/>
            <a:ext cx="1135063" cy="1366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31" name="Picture 35" descr="029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516688" y="4508500"/>
            <a:ext cx="1135062" cy="1366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89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8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8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8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4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4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4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4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8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37" grpId="0"/>
      <p:bldP spid="38938" grpId="0"/>
      <p:bldP spid="38939" grpId="0"/>
      <p:bldP spid="3894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9" name="Picture 3" descr="A1_240"/>
          <p:cNvPicPr>
            <a:picLocks noChangeAspect="1" noChangeArrowheads="1" noCrop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7380288" y="3068638"/>
            <a:ext cx="63817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1258888" y="4724400"/>
            <a:ext cx="11366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kumimoji="0" lang="en-US" altLang="zh-CN" sz="5400" b="1">
                <a:latin typeface="Arial" panose="020B0604020202020204" pitchFamily="34" charset="0"/>
              </a:rPr>
              <a:t>six</a:t>
            </a:r>
            <a:endParaRPr kumimoji="0" lang="en-US" altLang="zh-CN" sz="5400" b="1">
              <a:latin typeface="Arial" panose="020B0604020202020204" pitchFamily="34" charset="0"/>
            </a:endParaRPr>
          </a:p>
        </p:txBody>
      </p:sp>
      <p:sp>
        <p:nvSpPr>
          <p:cNvPr id="39942" name="Rectangle 6"/>
          <p:cNvSpPr>
            <a:spLocks noChangeArrowheads="1"/>
          </p:cNvSpPr>
          <p:nvPr/>
        </p:nvSpPr>
        <p:spPr bwMode="auto">
          <a:xfrm>
            <a:off x="6807200" y="5445125"/>
            <a:ext cx="18224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kumimoji="0" lang="en-US" altLang="zh-CN" sz="5400" b="1">
                <a:latin typeface="Arial" panose="020B0604020202020204" pitchFamily="34" charset="0"/>
              </a:rPr>
              <a:t>eight</a:t>
            </a:r>
            <a:endParaRPr kumimoji="0" lang="en-US" altLang="zh-CN" sz="5400" b="1">
              <a:latin typeface="Arial" panose="020B0604020202020204" pitchFamily="34" charset="0"/>
            </a:endParaRPr>
          </a:p>
        </p:txBody>
      </p:sp>
      <p:pic>
        <p:nvPicPr>
          <p:cNvPr id="39950" name="Picture 14" descr="A1_240"/>
          <p:cNvPicPr>
            <a:picLocks noChangeAspect="1" noChangeArrowheads="1" noCrop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7380288" y="3933825"/>
            <a:ext cx="63817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51" name="Picture 15" descr="A1_240"/>
          <p:cNvPicPr>
            <a:picLocks noChangeAspect="1" noChangeArrowheads="1" noCrop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6443663" y="4797425"/>
            <a:ext cx="63817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52" name="Picture 16" descr="A1_240"/>
          <p:cNvPicPr>
            <a:picLocks noChangeAspect="1" noChangeArrowheads="1" noCrop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6443663" y="3860800"/>
            <a:ext cx="63817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53" name="Picture 17" descr="A1_240"/>
          <p:cNvPicPr>
            <a:picLocks noChangeAspect="1" noChangeArrowheads="1" noCrop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8243888" y="4797425"/>
            <a:ext cx="63817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54" name="Picture 18" descr="A1_240"/>
          <p:cNvPicPr>
            <a:picLocks noChangeAspect="1" noChangeArrowheads="1" noCrop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7380288" y="4797425"/>
            <a:ext cx="63817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55" name="Picture 19" descr="A1_240"/>
          <p:cNvPicPr>
            <a:picLocks noChangeAspect="1" noChangeArrowheads="1" noCrop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8243888" y="3933825"/>
            <a:ext cx="63817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56" name="Picture 20" descr="A1_240"/>
          <p:cNvPicPr>
            <a:picLocks noChangeAspect="1" noChangeArrowheads="1" noCrop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8243888" y="3068638"/>
            <a:ext cx="63817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63" name="Rectangle 27"/>
          <p:cNvSpPr>
            <a:spLocks noChangeArrowheads="1"/>
          </p:cNvSpPr>
          <p:nvPr/>
        </p:nvSpPr>
        <p:spPr bwMode="auto">
          <a:xfrm>
            <a:off x="6219825" y="1125538"/>
            <a:ext cx="13652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kumimoji="0" lang="en-US" altLang="zh-CN" sz="5400" b="1">
                <a:latin typeface="Arial" panose="020B0604020202020204" pitchFamily="34" charset="0"/>
              </a:rPr>
              <a:t>five</a:t>
            </a:r>
            <a:endParaRPr kumimoji="0" lang="en-US" altLang="zh-CN" sz="5400" b="1">
              <a:latin typeface="Arial" panose="020B0604020202020204" pitchFamily="34" charset="0"/>
            </a:endParaRPr>
          </a:p>
        </p:txBody>
      </p:sp>
      <p:pic>
        <p:nvPicPr>
          <p:cNvPr id="5150" name="Picture 30" descr="04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15888"/>
            <a:ext cx="1476375" cy="1182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51" name="Picture 31" descr="04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547813" y="0"/>
            <a:ext cx="1511300" cy="1211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52" name="Picture 32" descr="04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03575" y="0"/>
            <a:ext cx="1512888" cy="1211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53" name="Picture 33" descr="04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1484313"/>
            <a:ext cx="1547813" cy="1239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54" name="Picture 34" descr="04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547813" y="1557338"/>
            <a:ext cx="1512887" cy="1211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55" name="Text Box 35"/>
          <p:cNvSpPr txBox="1">
            <a:spLocks noChangeArrowheads="1"/>
          </p:cNvSpPr>
          <p:nvPr/>
        </p:nvSpPr>
        <p:spPr bwMode="auto">
          <a:xfrm>
            <a:off x="900113" y="3573463"/>
            <a:ext cx="33115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6000" b="1">
                <a:solidFill>
                  <a:srgbClr val="FF0000"/>
                </a:solidFill>
              </a:rPr>
              <a:t>5+1=?</a:t>
            </a:r>
            <a:endParaRPr lang="en-US" altLang="zh-CN" sz="60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5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99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99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99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99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99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99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99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99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99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99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99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99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99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99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99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99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8" dur="5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0" grpId="0"/>
      <p:bldP spid="3996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8" name="Picture 12" descr="j021295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27088" y="765175"/>
            <a:ext cx="2016125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16" name="Rectangle 12"/>
          <p:cNvSpPr>
            <a:spLocks noChangeArrowheads="1"/>
          </p:cNvSpPr>
          <p:nvPr/>
        </p:nvSpPr>
        <p:spPr bwMode="auto">
          <a:xfrm>
            <a:off x="3851275" y="4941888"/>
            <a:ext cx="3816350" cy="109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kumimoji="0" lang="en-US" altLang="zh-CN" sz="6600" b="1">
                <a:solidFill>
                  <a:srgbClr val="FF0000"/>
                </a:solidFill>
              </a:rPr>
              <a:t>seven</a:t>
            </a:r>
            <a:endParaRPr kumimoji="0" lang="zh-CN" altLang="en-US" sz="6600" b="1">
              <a:solidFill>
                <a:srgbClr val="FF0000"/>
              </a:solidFill>
            </a:endParaRPr>
          </a:p>
        </p:txBody>
      </p:sp>
      <p:pic>
        <p:nvPicPr>
          <p:cNvPr id="2" name="Picture 12" descr="j021295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779838" y="692150"/>
            <a:ext cx="2016125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2" descr="j021295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516688" y="908050"/>
            <a:ext cx="2016125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2" descr="j021295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4213" y="2205038"/>
            <a:ext cx="2016125" cy="93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2" descr="j021295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24300" y="2133600"/>
            <a:ext cx="2016125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2" descr="j021295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732588" y="2420938"/>
            <a:ext cx="2016125" cy="93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2" descr="j021295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779838" y="3429000"/>
            <a:ext cx="2016125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9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2000" fill="hold"/>
                                        <p:tgtEl>
                                          <p:spTgt spid="47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6" name="Picture 4" descr="d3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550" y="549275"/>
            <a:ext cx="1727200" cy="194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9157" name="Picture 5" descr="d3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32138" y="476250"/>
            <a:ext cx="1727200" cy="194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9158" name="Picture 6" descr="d3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6825" y="476250"/>
            <a:ext cx="1727200" cy="194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9159" name="Picture 7" descr="d3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32138" y="2060575"/>
            <a:ext cx="1727200" cy="194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9160" name="Picture 8" descr="d3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64388" y="549275"/>
            <a:ext cx="1727200" cy="194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9161" name="Picture 9" descr="d3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2988" y="2133600"/>
            <a:ext cx="1727200" cy="194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9162" name="Picture 10" descr="d3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6825" y="1989138"/>
            <a:ext cx="1727200" cy="194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9163" name="Picture 11" descr="d3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16800" y="1989138"/>
            <a:ext cx="1727200" cy="194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9164" name="Text Box 12"/>
          <p:cNvSpPr txBox="1">
            <a:spLocks noChangeArrowheads="1"/>
          </p:cNvSpPr>
          <p:nvPr/>
        </p:nvSpPr>
        <p:spPr bwMode="auto">
          <a:xfrm>
            <a:off x="3708400" y="3933825"/>
            <a:ext cx="2879725" cy="109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6600">
                <a:solidFill>
                  <a:srgbClr val="FF0000"/>
                </a:solidFill>
              </a:rPr>
              <a:t>eight</a:t>
            </a:r>
            <a:endParaRPr lang="en-US" altLang="zh-CN" sz="66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9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9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9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9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9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9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9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9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9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9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9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9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9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9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panpn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962400" cy="324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 descr="桌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67000" y="2241550"/>
            <a:ext cx="5975350" cy="461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AutoShape 4"/>
          <p:cNvSpPr>
            <a:spLocks noChangeArrowheads="1"/>
          </p:cNvSpPr>
          <p:nvPr/>
        </p:nvSpPr>
        <p:spPr bwMode="auto">
          <a:xfrm>
            <a:off x="3460750" y="3048000"/>
            <a:ext cx="533400" cy="457200"/>
          </a:xfrm>
          <a:prstGeom prst="cube">
            <a:avLst>
              <a:gd name="adj" fmla="val 25000"/>
            </a:avLst>
          </a:prstGeom>
          <a:solidFill>
            <a:srgbClr val="FF9933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8197" name="AutoShape 5"/>
          <p:cNvSpPr>
            <a:spLocks noChangeArrowheads="1"/>
          </p:cNvSpPr>
          <p:nvPr/>
        </p:nvSpPr>
        <p:spPr bwMode="auto">
          <a:xfrm>
            <a:off x="4222750" y="2971800"/>
            <a:ext cx="533400" cy="457200"/>
          </a:xfrm>
          <a:prstGeom prst="cube">
            <a:avLst>
              <a:gd name="adj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8198" name="AutoShape 6"/>
          <p:cNvSpPr>
            <a:spLocks noChangeArrowheads="1"/>
          </p:cNvSpPr>
          <p:nvPr/>
        </p:nvSpPr>
        <p:spPr bwMode="auto">
          <a:xfrm>
            <a:off x="4908550" y="2971800"/>
            <a:ext cx="533400" cy="457200"/>
          </a:xfrm>
          <a:prstGeom prst="cube">
            <a:avLst>
              <a:gd name="adj" fmla="val 25000"/>
            </a:avLst>
          </a:prstGeom>
          <a:solidFill>
            <a:srgbClr val="FF66FF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8199" name="AutoShape 7"/>
          <p:cNvSpPr>
            <a:spLocks noChangeArrowheads="1"/>
          </p:cNvSpPr>
          <p:nvPr/>
        </p:nvSpPr>
        <p:spPr bwMode="auto">
          <a:xfrm>
            <a:off x="5670550" y="2971800"/>
            <a:ext cx="533400" cy="457200"/>
          </a:xfrm>
          <a:prstGeom prst="cube">
            <a:avLst>
              <a:gd name="adj" fmla="val 25000"/>
            </a:avLst>
          </a:prstGeom>
          <a:solidFill>
            <a:srgbClr val="CC99FF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8200" name="AutoShape 8"/>
          <p:cNvSpPr>
            <a:spLocks noChangeArrowheads="1"/>
          </p:cNvSpPr>
          <p:nvPr/>
        </p:nvSpPr>
        <p:spPr bwMode="auto">
          <a:xfrm>
            <a:off x="6432550" y="3048000"/>
            <a:ext cx="533400" cy="457200"/>
          </a:xfrm>
          <a:prstGeom prst="cube">
            <a:avLst>
              <a:gd name="adj" fmla="val 25000"/>
            </a:avLst>
          </a:prstGeom>
          <a:solidFill>
            <a:srgbClr val="CCFF99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8201" name="WordArt 11"/>
          <p:cNvSpPr>
            <a:spLocks noChangeArrowheads="1" noChangeShapeType="1" noTextEdit="1"/>
          </p:cNvSpPr>
          <p:nvPr/>
        </p:nvSpPr>
        <p:spPr bwMode="auto">
          <a:xfrm>
            <a:off x="3886200" y="914400"/>
            <a:ext cx="4343400" cy="1447800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altLang="zh-CN" sz="360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 Black" panose="020B0A04020102020204"/>
              </a:rPr>
              <a:t> GUuess:</a:t>
            </a:r>
            <a:endParaRPr lang="en-US" altLang="zh-CN" sz="3600" kern="10">
              <a:ln w="19050">
                <a:solidFill>
                  <a:srgbClr val="99CCFF"/>
                </a:solidFill>
                <a:rou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 Black" panose="020B0A04020102020204"/>
            </a:endParaRPr>
          </a:p>
          <a:p>
            <a:pPr algn="ctr"/>
            <a:r>
              <a:rPr lang="en-US" altLang="zh-CN" sz="360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 Black" panose="020B0A04020102020204"/>
              </a:rPr>
              <a:t>How many ?</a:t>
            </a:r>
            <a:endParaRPr lang="zh-CN" altLang="en-US" sz="3600" kern="10">
              <a:ln w="19050">
                <a:solidFill>
                  <a:srgbClr val="99CCFF"/>
                </a:solidFill>
                <a:rou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 Black" panose="020B0A040201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第一PPT模板网-WWW.1PPT.COM">
  <a:themeElements>
    <a:clrScheme name="默认设计模板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默认设计模板">
      <a:majorFont>
        <a:latin typeface="Times New Roman"/>
        <a:ea typeface="宋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1" lang="zh-CN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1" lang="zh-CN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1754</Words>
  <Application>WPS 演示</Application>
  <PresentationFormat>全屏显示(4:3)</PresentationFormat>
  <Paragraphs>135</Paragraphs>
  <Slides>22</Slides>
  <Notes>1</Notes>
  <HiddenSlides>0</HiddenSlides>
  <MMClips>1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6" baseType="lpstr">
      <vt:lpstr>Arial</vt:lpstr>
      <vt:lpstr>宋体</vt:lpstr>
      <vt:lpstr>Wingdings</vt:lpstr>
      <vt:lpstr>Times New Roman</vt:lpstr>
      <vt:lpstr>Calibri</vt:lpstr>
      <vt:lpstr>Comic Sans MS</vt:lpstr>
      <vt:lpstr>微软雅黑</vt:lpstr>
      <vt:lpstr>Arial Black</vt:lpstr>
      <vt:lpstr>Arial Unicode MS</vt:lpstr>
      <vt:lpstr>Comic Sans MS</vt:lpstr>
      <vt:lpstr>Arial Black</vt:lpstr>
      <vt:lpstr>黑体</vt:lpstr>
      <vt:lpstr>Arial</vt:lpstr>
      <vt:lpstr>第一PPT模板网-WWW.1PPT.COM</vt:lpstr>
      <vt:lpstr>PowerPoint 演示文稿</vt:lpstr>
      <vt:lpstr>What  colour  is it  ?</vt:lpstr>
      <vt:lpstr>It’s  a  ……</vt:lpstr>
      <vt:lpstr>It’s a ……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第一PPT模板网-WWW.1PPT.COM</dc:title>
  <dc:creator>第一PPT模板网-WWW.1PPT.COM</dc:creator>
  <cp:keywords>第一PPT模板网-WWW.1PPT.COM</cp:keywords>
  <dc:description>第一PPT模板网-WWW.1PPT.COM
</dc:description>
  <dc:subject>第一PPT模板网-WWW.1PPT.COM</dc:subject>
  <cp:category>第一PPT模板网-WWW.1PPT.COM</cp:category>
  <cp:lastModifiedBy>清菡</cp:lastModifiedBy>
  <cp:revision>246</cp:revision>
  <dcterms:created xsi:type="dcterms:W3CDTF">2002-09-15T01:48:00Z</dcterms:created>
  <dcterms:modified xsi:type="dcterms:W3CDTF">2019-09-23T02:53:51Z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2052-11.1.0.9058</vt:lpwstr>
  </property>
</Properties>
</file>